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4"/>
  </p:notesMasterIdLst>
  <p:handoutMasterIdLst>
    <p:handoutMasterId r:id="rId35"/>
  </p:handoutMasterIdLst>
  <p:sldIdLst>
    <p:sldId id="291" r:id="rId5"/>
    <p:sldId id="499" r:id="rId6"/>
    <p:sldId id="476" r:id="rId7"/>
    <p:sldId id="505" r:id="rId8"/>
    <p:sldId id="508" r:id="rId9"/>
    <p:sldId id="509" r:id="rId10"/>
    <p:sldId id="268" r:id="rId11"/>
    <p:sldId id="484" r:id="rId12"/>
    <p:sldId id="487" r:id="rId13"/>
    <p:sldId id="488" r:id="rId14"/>
    <p:sldId id="489" r:id="rId15"/>
    <p:sldId id="506" r:id="rId16"/>
    <p:sldId id="490" r:id="rId17"/>
    <p:sldId id="491" r:id="rId18"/>
    <p:sldId id="510" r:id="rId19"/>
    <p:sldId id="494" r:id="rId20"/>
    <p:sldId id="492" r:id="rId21"/>
    <p:sldId id="493" r:id="rId22"/>
    <p:sldId id="507" r:id="rId23"/>
    <p:sldId id="498" r:id="rId24"/>
    <p:sldId id="495" r:id="rId25"/>
    <p:sldId id="496" r:id="rId26"/>
    <p:sldId id="481" r:id="rId27"/>
    <p:sldId id="469" r:id="rId28"/>
    <p:sldId id="497" r:id="rId29"/>
    <p:sldId id="502" r:id="rId30"/>
    <p:sldId id="282" r:id="rId31"/>
    <p:sldId id="503" r:id="rId32"/>
    <p:sldId id="504" r:id="rId33"/>
  </p:sldIdLst>
  <p:sldSz cx="12192000" cy="6858000"/>
  <p:notesSz cx="6858000" cy="9144000"/>
  <p:embeddedFontLst>
    <p:embeddedFont>
      <p:font typeface="Aptos Narrow" panose="020B0004020202020204" pitchFamily="34" charset="0"/>
      <p:regular r:id="rId36"/>
      <p:bold r:id="rId37"/>
      <p:italic r:id="rId38"/>
      <p:boldItalic r:id="rId39"/>
    </p:embeddedFont>
    <p:embeddedFont>
      <p:font typeface="EON Brix Sans" panose="020B0500000000000000" pitchFamily="34" charset="77"/>
      <p:regular r:id="rId40"/>
      <p:bold r:id="rId41"/>
      <p:italic r:id="rId42"/>
      <p:boldItalic r:id="rId43"/>
    </p:embeddedFont>
    <p:embeddedFont>
      <p:font typeface="EON Office Head" pitchFamily="2" charset="77"/>
      <p:regular r:id="rId44"/>
    </p:embeddedFont>
  </p:embeddedFontLst>
  <p:custDataLst>
    <p:tags r:id="rId4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93" autoAdjust="0"/>
    <p:restoredTop sz="95374"/>
  </p:normalViewPr>
  <p:slideViewPr>
    <p:cSldViewPr snapToGrid="0">
      <p:cViewPr varScale="1">
        <p:scale>
          <a:sx n="122" d="100"/>
          <a:sy n="122" d="100"/>
        </p:scale>
        <p:origin x="376"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91" d="100"/>
          <a:sy n="191" d="100"/>
        </p:scale>
        <p:origin x="1506" y="1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FEF15546-CF98-0ECD-3C30-AF7ADFEA53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D6582542-B544-EC8B-8809-B734C38584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A62F7A-CE52-49BC-9E83-8800BF7B5834}" type="datetimeFigureOut">
              <a:rPr lang="de-DE" smtClean="0"/>
              <a:t>09.11.24</a:t>
            </a:fld>
            <a:endParaRPr lang="de-DE" dirty="0"/>
          </a:p>
        </p:txBody>
      </p:sp>
      <p:sp>
        <p:nvSpPr>
          <p:cNvPr id="4" name="Fußzeilenplatzhalter 3">
            <a:extLst>
              <a:ext uri="{FF2B5EF4-FFF2-40B4-BE49-F238E27FC236}">
                <a16:creationId xmlns:a16="http://schemas.microsoft.com/office/drawing/2014/main" id="{0D70DEA8-22DC-FE60-6D02-1EAA794313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BBD74975-BE5F-023C-CBB6-73F33355B8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89E97C-5547-4CEC-9D2D-236DAC97C590}" type="slidenum">
              <a:rPr lang="de-DE" smtClean="0"/>
              <a:t>‹#›</a:t>
            </a:fld>
            <a:endParaRPr lang="de-DE"/>
          </a:p>
        </p:txBody>
      </p:sp>
    </p:spTree>
    <p:extLst>
      <p:ext uri="{BB962C8B-B14F-4D97-AF65-F5344CB8AC3E}">
        <p14:creationId xmlns:p14="http://schemas.microsoft.com/office/powerpoint/2010/main" val="267778693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08T12:48:18.971"/>
    </inkml:context>
    <inkml:brush xml:id="br0">
      <inkml:brushProperty name="width" value="0.05" units="cm"/>
      <inkml:brushProperty name="height" value="0.05" units="cm"/>
      <inkml:brushProperty name="color" value="#E71224"/>
    </inkml:brush>
  </inkml:definitions>
  <inkml:trace contextRef="#ctx0" brushRef="#br0">2971 16 14715,'-13'-3'0,"-12"0"4128,-11 0-4128,-18 1 1706,-12-3-1706,-30 8 0,38 0 0,-3 3 0,2 1 0,-1 3 0,-4 3 0,0 1 0,3 1 0,2 1 462,2 0 1,0 1-463,-6 2 0,0 2 0,1 0 0,0 2 0,4 0 0,0 0 1550,2-1 1,2 0-1551,-35 20 0,22-6 0,12 0 0,3 5 0,10-2 0,1 5 0,5 1 0,0 3 0,-2 4 0,1-3 0,-1 1 0,3-2 0,3-3 0,-3 5 0,-4 6 0,-7 14 0,-3 13 0,23-35 0,-1 2 0,-1 8 0,1 1 0,-2 2 0,1 1 0,-2 9 0,2 2-772,0 3 0,2 1 772,2-4 0,2 0 0,0 1 0,0 1-217,2-3 1,0 1 216,1-1 0,-1 2 0,0 0 0,1 0 0,0-1 0,0 0 0,1-3 0,0-1 0,1-2 0,2-1 0,0-2 0,2-1 0,1-1 0,0 1 0,1-1 0,-1 0 0,0-1 0,0-1 0,0-2 0,1-1 0,-1-3 0,2-1 0,1-2 0,0 1 0,-6 45 754,7-46 1,1 1-755,-1 0 0,0 1 0,1 0 0,0 2 0,1 6 0,1 2 0,1 4 0,1 1 0,1 0 0,1 0 0,-1-3 0,1 0 10,1-4 0,0-2-10,0-7 0,1-1 0,1 0 0,0 0 0,1 2 0,1 1 0,6 43 0,0-6 0,2-9 0,4-5 0,9 15 0,-11-42 0,2 1 0,2 4 0,1 2 0,0 2 0,0 0 0,-2-5 0,0-1 224,2 4 0,0-1-224,1 2 0,0-1 0,1-2 0,1 0 0,4 6 0,1 2 0,2-1 0,1 0 0,1 0 0,2-1-296,-1 0 0,0 0 296,-3-5 0,0-1-83,0 0 1,-1-1 82,-2-3 0,0-1 0,0-2 0,-1-1 0,0-2 0,-1-2 0,17 31 0,-5-6 0,-9-13 586,-7-12-586,3 1 171,5 0-171,4 5 0,2-1 0,-2-7 0,-5-7 0,0-2 0,-3-4 0,-4-2 0,2-1 0,4-5 0,7-1 0,5-1 0,7 0 0,2 0 0,-4-3 0,3-2 0,-1-3 0,5-4 0,11-1 0,18-3 0,15-1 0,-37 1 0,1 0 0,-1-1 0,0 1 0,0 1 0,0 0 0,1 1 0,-1-1 0,-5 0 0,0 0 0,4 1 0,2-1 0,3 0 0,2-1 0,7 0 0,3 0-603,5 0 0,2 0 603,4-1 0,0 0 0,-2-1 0,-1 1 0,-3 0 0,0 0 0,5-1 0,1 0 0,1 0 0,2 1 0,-22-1 0,3 0 0,0 0 0,3 0 0,1-1 0,1 1 0,2-1 0,1 0 0,-1-1 0,0 1 0,-1-1 0,-2 0 0,25 0 0,-3-1 0,-4 0 0,-2 0 0,-10-1 0,-2 0 0,-8-1 0,-2-2 0,-4 0 0,-1 0 0,-7 1 0,-2-1 0,30-4 0,-4 0 0,-14 2 0,-6-2 0,4-2 1206,-4 1-1206,-5-1 0,-6 1 0,-5-1 0,2-2 0,7-3 0,8-2 0,7-1 0,-2 0 0,-4 0 0,1-2 0,0-3 0,3-2 0,1-3 0,3-4 0,1-4 0,-3-1 0,-2 0 0,-16 8 0,-10 5 0,-6 2 0,-7 1 0,0 1 0,-4 0 0,-2-1 0,-3 0 0,-1-2 0,-4 3 0,0-2 0,0-1 0,0-1 0,-1-7 0,0-2 0,-2-6 0,-1-7 0,-2 3 0,-1-7 0,-1 0 0,-1-2 0,-1 0 0,0 7 0,0 1 0,0 1 0,0-5 0,0-5 0,0-3 0,0-4 0,-1-5 0,0-9 0,0-4 0,1-5 0,0-1 0,0 10 0,0 2 0,-1 13 0,0 4 0,0-9 0,0-3 0,0-19 0,0 3 0,0 0 0,0 0 0,0 13 0,-2-10 0,-2 4 0,-1 8 0,-1 7 0,3 14 0,3 5 0,0-1 0,0-4 0,-2-2 0,0-3 0,0-1 0,1 0 0,0 0 0,2-5 0,0-11 0,0-1 0,0-2 0,-1 3 0,1 1 0,0-2 0,1 0 0,0 3 0,-1 4 0,1 0 0,0-2 0,1 0 0,1-2 0,0-3 0,0-4 0,1-1 0,-1-7 0,1 0 0,1 10 0,2 1 0,0 9 0,1-2 0,-1-15 0,1-3 0,0 0 0,-2 6 0,0 5 0,-2 9 0,-1 2 0,1 7 0,-2 10 0,0 0 0,1 1 0,-1-3 0,-1-4 0,-1-1 0,-3-1 0,0 7 0,0-3 0,1 0 0,1 4 0,-2-4 0,-2 0 0,-2 3 0,-3-5 0,-3 3 0,-4-4 0,-3-3 0,-4-2 0,1-1 0,3 0 0,2 3 0,-1-3 0,0 1 0,-5 4 0,-6 0 0,-5 7 0,0 6 0,-3 6 0,4 9 0,6 9 0,0 3 0,4 5 0,-3 0 0,-6-1 0,-10-1 0,-6 2 0,-1 2 0,-7 1 0,3 3 0,1-2 0,-1-2 0,0-1 0,-4-4 0,-7-2 0,-6-3 0,-14-4 0,-2 0 0,-4-1 0,2 3 0,4 1 0,-7 0 0,5 1 0,0 1 0,4 4 0,5 1 0,-1 2 0,-3 0 0,2-2 0,-9-4 0,-7-5 0,44 9 0,-1-1 0,0 0 0,-1 1 0,3-1 0,0 1 0,-43-6 0,14 5 0,-1 3 0,6 1 0,11 1 0,-6 1 0,-3 1 0,-5 1 0,-3 2 0,4 1 0,4 0 0,3-1 0,-2 0 0,-1-1 0,0-1 0,1-1 0,-1-3 0,2 0 0,-4 2 0,-5 1 0,9 2 0,7 2 0,6 0 0,5-1 0,0-1 0,3 0 0,5 0 0,4 1 0,7 2 0,1-1 0,0-1 0,1 0 0,-2 0 0,1-1 0,3 1 0,-3 0 0,-1 0 0,3 2 0,-2-1 0,3 0 0,-1-1 0,2 1 0,2 0 0,5 1 0,6 0 0,5 0 0,4 0 0,2 0 0,-2 0 0,-2 0 0,-4 0 0,-9 1 0,-3 0 0,-1-1 0,4 1 0,10-1 0,2 1 0,1 0 0,-7-2 0,-9 0 0,-6 0 0,-4 1 0,-1 1 0,1-1 0,-5 1 0,-2-1 0,2-1 0,5 2 0,3-1 0,-4 2 0,-5-2 0,-10-1 0,-2 1 0,8 0 0,9 0 0,10 1 0,5-1 0,-3 0 0,-2-1 0,-4 0 0,2 1 0,1-1 0,4 2 0,0 0 0,-4 0 0,0 1 0,4 0 0,9-2 0,6 0 0,4 0 0,1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n-lt"/>
              </a:defRPr>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n-lt"/>
              </a:defRPr>
            </a:lvl1pPr>
          </a:lstStyle>
          <a:p>
            <a:fld id="{03ADE0E1-2DAE-45F5-87B7-DB9E3D8054DE}" type="datetimeFigureOut">
              <a:rPr lang="de-DE" smtClean="0"/>
              <a:pPr/>
              <a:t>09.11.24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n-lt"/>
              </a:defRPr>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n-lt"/>
              </a:defRPr>
            </a:lvl1pPr>
          </a:lstStyle>
          <a:p>
            <a:fld id="{334F4A3F-64EC-49EC-B822-7C30E9B55BB5}" type="slidenum">
              <a:rPr lang="de-DE" smtClean="0"/>
              <a:pPr/>
              <a:t>‹#›</a:t>
            </a:fld>
            <a:endParaRPr lang="de-DE" dirty="0"/>
          </a:p>
        </p:txBody>
      </p:sp>
    </p:spTree>
    <p:extLst>
      <p:ext uri="{BB962C8B-B14F-4D97-AF65-F5344CB8AC3E}">
        <p14:creationId xmlns:p14="http://schemas.microsoft.com/office/powerpoint/2010/main" val="331099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EON Brix Sans" panose="020B0504040000000000" pitchFamily="34" charset="0"/>
        <a:ea typeface="+mn-ea"/>
        <a:cs typeface="+mn-cs"/>
      </a:defRPr>
    </a:lvl2pPr>
    <a:lvl3pPr marL="914400" algn="l" defTabSz="914400" rtl="0" eaLnBrk="1" latinLnBrk="0" hangingPunct="1">
      <a:defRPr sz="1200" kern="1200">
        <a:solidFill>
          <a:schemeClr val="tx1"/>
        </a:solidFill>
        <a:latin typeface="EON Brix Sans" panose="020B0504040000000000" pitchFamily="34" charset="0"/>
        <a:ea typeface="+mn-ea"/>
        <a:cs typeface="+mn-cs"/>
      </a:defRPr>
    </a:lvl3pPr>
    <a:lvl4pPr marL="1371600" algn="l" defTabSz="914400" rtl="0" eaLnBrk="1" latinLnBrk="0" hangingPunct="1">
      <a:defRPr sz="1200" kern="1200">
        <a:solidFill>
          <a:schemeClr val="tx1"/>
        </a:solidFill>
        <a:latin typeface="EON Brix Sans" panose="020B0504040000000000" pitchFamily="34" charset="0"/>
        <a:ea typeface="+mn-ea"/>
        <a:cs typeface="+mn-cs"/>
      </a:defRPr>
    </a:lvl4pPr>
    <a:lvl5pPr marL="1828800" algn="l" defTabSz="914400" rtl="0" eaLnBrk="1" latinLnBrk="0" hangingPunct="1">
      <a:defRPr sz="1200" kern="1200">
        <a:solidFill>
          <a:schemeClr val="tx1"/>
        </a:solidFill>
        <a:latin typeface="EON Brix Sans" panose="020B0504040000000000"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FD90D-A8D9-9013-8BF4-F6531B6C4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4087F-BFC7-F48F-30E8-0981ADADF0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744BDB-5592-522F-73A8-845D1137CDE2}"/>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582772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7A65E-82CD-26BB-4488-45128FD86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C1DA-4C26-00E0-A474-9BCF2E157F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413462-656C-32AE-CB00-45DB4B7C17F6}"/>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51299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4DC53-807D-51F6-DA04-C098C28349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181572-6666-1C30-B013-F75D204C13F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DF8C321-43F3-CB42-724B-5BEAD2F6E837}"/>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2779474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1A919-0DED-BD5D-0590-F8185A333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9809BB-9C70-9BAC-6AE3-1945880CB15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A57357-E544-BAE9-5E88-89A77F2585F7}"/>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550690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8B004-39C6-AF19-26B1-A52B85B49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557AA-F069-934F-ABBA-F5087C1396A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03C41F-D758-11A6-1FA4-E8AA7A48DD4E}"/>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36700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39471-F82C-2EB5-FA88-8F717048F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D3BAE-F114-31B1-53D5-DA34191F9F0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797C23E-5C57-2814-F6D7-30782221DC1F}"/>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4130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1503-916F-91A3-CA99-1A55726250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4DEC3-25CC-E243-FD69-CD1CB3052EB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A650D56-0D09-3D4C-3210-50D6603E5DC2}"/>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178879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C91E5-0A5F-42D4-AB9C-A957A45D30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F7F0A8-3534-C398-7305-30147DB0C3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806021-E9FD-8140-461F-E8C7DB32EE97}"/>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97384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19F74-5E30-39E8-BD11-361A06730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A47B5-3370-1F54-210B-D125B99C79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247FAA-EC9D-FC9E-B039-55422050750A}"/>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671381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1613B-1D11-1F37-0E55-B6C43D6AE8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7847C-07F1-CB86-BD11-F22CDDD787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9C02CC-20E5-3A41-3C21-ECC954D73F93}"/>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2805367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AFF8B-57B9-142F-A8E0-A9564257D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CCD8E8-C358-8A70-3565-7CD02B38CD5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5E14807-E45F-D1AF-8F0A-1751A7D7F69F}"/>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3999023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552086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951E8-B024-D240-1842-96A772A82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9C93F5-CE67-53AD-9899-0A5809D2B67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EBD98D-9F03-738A-EE2E-E815D22AD756}"/>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461462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5A56F-DB61-00EF-C4AD-89C1841E1E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BEDA49-D0DC-53BA-AF6F-FE71644E826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3D61075-9E64-EEAF-2BA8-4B908BD6210D}"/>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757656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1441561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3BC56-0D17-A639-E9F3-833A6880D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DEC29-C974-64FB-550E-443AF2DCB4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261418C-62AC-0610-AA10-B7ACCBA46AFE}"/>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662300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FD07C-FF3C-F5FE-F199-80445D752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3393B-C2C9-04F4-F5B1-13A5B87A42D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BD4709-284F-F9E1-7A32-3D38F40ED8F0}"/>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1456261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AE558-4861-82AA-E18F-0055EC71C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84FC39-8D8D-5DFB-A07B-3161E07582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E33FEE1-78FB-1A1D-8C62-E0269339CC8A}"/>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1929014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29FAF-38FB-D3AC-1BB4-3C8F57F5C3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7AB8C-FCBB-1B9A-410A-94E57B26B1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7892093-D576-841B-4279-CE643DD17A39}"/>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1898338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04970-5C1F-67DA-B42E-40319681F7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29E0EB-3867-581E-72F9-612D68CDB8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79B885E-E82C-AA6C-7A94-0470F7DCA481}"/>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143156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A6E43-6369-DF8F-4B8A-7BB0669C16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B1972-9B58-CC3F-B568-E22A7D28FEF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6D2D03-5380-9214-6439-6E9624A997AA}"/>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491808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2215D-3463-1D7C-6E42-AED2ACAB7C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4E938-3DF6-5A59-A9F8-841A027AAE5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3895CB5-3089-3210-5CDD-C001E240679B}"/>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830487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B6BC5-A65D-CA83-BD8D-83AFFCE80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E25877-E5A4-2811-2799-1792022E1D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B763E0-207E-BAD2-4260-B8FF5E3C46CB}"/>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1124387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6E9F1-6AF2-BFF8-C564-50309274A4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A2DA-3EC1-2A00-942D-BD4765C69C4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0F5FAF8-F0C1-2AB0-E4DA-E5F4DF49F294}"/>
              </a:ext>
            </a:extLst>
          </p:cNvPr>
          <p:cNvSpPr>
            <a:spLocks noGrp="1"/>
          </p:cNvSpPr>
          <p:nvPr>
            <p:ph type="body" idx="1"/>
          </p:nvPr>
        </p:nvSpPr>
        <p:spPr/>
        <p:txBody>
          <a:bodyPr/>
          <a:lstStyle/>
          <a:p>
            <a:endParaRPr lang="en-RO" dirty="0"/>
          </a:p>
        </p:txBody>
      </p:sp>
    </p:spTree>
    <p:extLst>
      <p:ext uri="{BB962C8B-B14F-4D97-AF65-F5344CB8AC3E}">
        <p14:creationId xmlns:p14="http://schemas.microsoft.com/office/powerpoint/2010/main" val="2651509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sv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sv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3.sv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2.sv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png"/><Relationship Id="rId5" Type="http://schemas.openxmlformats.org/officeDocument/2006/relationships/slideMaster" Target="../slideMasters/slideMaster1.xml"/><Relationship Id="rId4"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ess color">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DE89EDF3-6591-5B1A-CD1F-6369A6426179}"/>
              </a:ext>
            </a:extLst>
          </p:cNvPr>
          <p:cNvSpPr>
            <a:spLocks noGrp="1"/>
          </p:cNvSpPr>
          <p:nvPr>
            <p:ph type="subTitle" idx="1" hasCustomPrompt="1"/>
          </p:nvPr>
        </p:nvSpPr>
        <p:spPr>
          <a:xfrm>
            <a:off x="479424" y="2245658"/>
            <a:ext cx="5616575" cy="1056341"/>
          </a:xfrm>
          <a:prstGeom prst="rect">
            <a:avLst/>
          </a:prstGeom>
        </p:spPr>
        <p:txBody>
          <a:bodyPr>
            <a:noAutofit/>
          </a:bodyPr>
          <a:lstStyle>
            <a:lvl1pPr marL="0" indent="0" algn="l">
              <a:lnSpc>
                <a:spcPct val="90000"/>
              </a:lnSpc>
              <a:spcAft>
                <a:spcPts val="0"/>
              </a:spcAft>
              <a:buNone/>
              <a:defRPr sz="3000" b="0"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le">
            <a:extLst>
              <a:ext uri="{FF2B5EF4-FFF2-40B4-BE49-F238E27FC236}">
                <a16:creationId xmlns:a16="http://schemas.microsoft.com/office/drawing/2014/main" id="{416867C0-5332-AE90-6140-EE0C9C14E730}"/>
              </a:ext>
            </a:extLst>
          </p:cNvPr>
          <p:cNvSpPr>
            <a:spLocks noGrp="1"/>
          </p:cNvSpPr>
          <p:nvPr>
            <p:ph type="ctrTitle" hasCustomPrompt="1"/>
          </p:nvPr>
        </p:nvSpPr>
        <p:spPr>
          <a:xfrm>
            <a:off x="479425" y="512763"/>
            <a:ext cx="11233150" cy="1732896"/>
          </a:xfrm>
          <a:prstGeom prst="rect">
            <a:avLst/>
          </a:prstGeom>
        </p:spPr>
        <p:txBody>
          <a:bodyPr anchor="t">
            <a:noAutofit/>
          </a:bodyPr>
          <a:lstStyle>
            <a:lvl1pPr algn="l">
              <a:lnSpc>
                <a:spcPct val="80000"/>
              </a:lnSpc>
              <a:defRPr sz="7000">
                <a:latin typeface="EON Office Head" pitchFamily="2" charset="0"/>
                <a:cs typeface="EON Office Head" pitchFamily="2" charset="0"/>
              </a:defRPr>
            </a:lvl1pPr>
          </a:lstStyle>
          <a:p>
            <a:r>
              <a:rPr lang="de-DE" dirty="0" err="1"/>
              <a:t>mastertitelformat</a:t>
            </a:r>
            <a:r>
              <a:rPr lang="de-DE" dirty="0"/>
              <a:t> </a:t>
            </a:r>
            <a:br>
              <a:rPr lang="de-DE" dirty="0"/>
            </a:br>
            <a:r>
              <a:rPr lang="de-DE" dirty="0"/>
              <a:t>bearbeiten</a:t>
            </a:r>
          </a:p>
        </p:txBody>
      </p:sp>
      <p:pic>
        <p:nvPicPr>
          <p:cNvPr id="4" name="MIO_AGENDA_IGNORE_CHAPTER_REFERENCE" descr="Schließen mit einfarbiger Füllung" hidden="1">
            <a:extLst>
              <a:ext uri="{FF2B5EF4-FFF2-40B4-BE49-F238E27FC236}">
                <a16:creationId xmlns:a16="http://schemas.microsoft.com/office/drawing/2014/main" id="{8DBD0A4C-EFB4-6856-EBDF-A107B57D3B3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12000" y="0"/>
            <a:ext cx="180000" cy="180000"/>
          </a:xfrm>
          <a:prstGeom prst="rect">
            <a:avLst/>
          </a:prstGeom>
        </p:spPr>
      </p:pic>
      <p:pic>
        <p:nvPicPr>
          <p:cNvPr id="8" name="MIO_AGENDA_IGNORE_NAVIGATION" descr="Schließen mit einfarbiger Füllung" hidden="1">
            <a:extLst>
              <a:ext uri="{FF2B5EF4-FFF2-40B4-BE49-F238E27FC236}">
                <a16:creationId xmlns:a16="http://schemas.microsoft.com/office/drawing/2014/main" id="{74359A26-92F9-701E-A601-E6AD22F61F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12000" y="0"/>
            <a:ext cx="180000" cy="180000"/>
          </a:xfrm>
          <a:prstGeom prst="rect">
            <a:avLst/>
          </a:prstGeom>
        </p:spPr>
      </p:pic>
      <p:sp>
        <p:nvSpPr>
          <p:cNvPr id="18" name="E.ON Logo">
            <a:extLst>
              <a:ext uri="{FF2B5EF4-FFF2-40B4-BE49-F238E27FC236}">
                <a16:creationId xmlns:a16="http://schemas.microsoft.com/office/drawing/2014/main" id="{9F1F22E5-C4EF-53C3-8ADA-A36265609262}"/>
              </a:ext>
            </a:extLst>
          </p:cNvPr>
          <p:cNvSpPr/>
          <p:nvPr userDrawn="1"/>
        </p:nvSpPr>
        <p:spPr>
          <a:xfrm>
            <a:off x="9732026" y="5799031"/>
            <a:ext cx="1980549" cy="546206"/>
          </a:xfrm>
          <a:custGeom>
            <a:avLst/>
            <a:gdLst>
              <a:gd name="connsiteX0" fmla="*/ 1202810 w 1761324"/>
              <a:gd name="connsiteY0" fmla="*/ 180152 h 485747"/>
              <a:gd name="connsiteX1" fmla="*/ 1141362 w 1761324"/>
              <a:gd name="connsiteY1" fmla="*/ 352260 h 485747"/>
              <a:gd name="connsiteX2" fmla="*/ 957018 w 1761324"/>
              <a:gd name="connsiteY2" fmla="*/ 475637 h 485747"/>
              <a:gd name="connsiteX3" fmla="*/ 731528 w 1761324"/>
              <a:gd name="connsiteY3" fmla="*/ 367812 h 485747"/>
              <a:gd name="connsiteX4" fmla="*/ 793529 w 1761324"/>
              <a:gd name="connsiteY4" fmla="*/ 213329 h 485747"/>
              <a:gd name="connsiteX5" fmla="*/ 1135331 w 1761324"/>
              <a:gd name="connsiteY5" fmla="*/ 103429 h 485747"/>
              <a:gd name="connsiteX6" fmla="*/ 1202810 w 1761324"/>
              <a:gd name="connsiteY6" fmla="*/ 180151 h 485747"/>
              <a:gd name="connsiteX7" fmla="*/ 1202810 w 1761324"/>
              <a:gd name="connsiteY7" fmla="*/ 180152 h 485747"/>
              <a:gd name="connsiteX8" fmla="*/ 994873 w 1761324"/>
              <a:gd name="connsiteY8" fmla="*/ 185336 h 485747"/>
              <a:gd name="connsiteX9" fmla="*/ 911486 w 1761324"/>
              <a:gd name="connsiteY9" fmla="*/ 314417 h 485747"/>
              <a:gd name="connsiteX10" fmla="*/ 920810 w 1761324"/>
              <a:gd name="connsiteY10" fmla="*/ 388547 h 485747"/>
              <a:gd name="connsiteX11" fmla="*/ 1017374 w 1761324"/>
              <a:gd name="connsiteY11" fmla="*/ 270871 h 485747"/>
              <a:gd name="connsiteX12" fmla="*/ 1027243 w 1761324"/>
              <a:gd name="connsiteY12" fmla="*/ 198814 h 485747"/>
              <a:gd name="connsiteX13" fmla="*/ 994873 w 1761324"/>
              <a:gd name="connsiteY13" fmla="*/ 185337 h 485747"/>
              <a:gd name="connsiteX14" fmla="*/ 994873 w 1761324"/>
              <a:gd name="connsiteY14" fmla="*/ 185336 h 485747"/>
              <a:gd name="connsiteX15" fmla="*/ 556517 w 1761324"/>
              <a:gd name="connsiteY15" fmla="*/ 188965 h 485747"/>
              <a:gd name="connsiteX16" fmla="*/ 317310 w 1761324"/>
              <a:gd name="connsiteY16" fmla="*/ 319601 h 485747"/>
              <a:gd name="connsiteX17" fmla="*/ 173567 w 1761324"/>
              <a:gd name="connsiteY17" fmla="*/ 316492 h 485747"/>
              <a:gd name="connsiteX18" fmla="*/ 220751 w 1761324"/>
              <a:gd name="connsiteY18" fmla="*/ 392177 h 485747"/>
              <a:gd name="connsiteX19" fmla="*/ 368883 w 1761324"/>
              <a:gd name="connsiteY19" fmla="*/ 371439 h 485747"/>
              <a:gd name="connsiteX20" fmla="*/ 536766 w 1761324"/>
              <a:gd name="connsiteY20" fmla="*/ 417060 h 485747"/>
              <a:gd name="connsiteX21" fmla="*/ 397410 w 1761324"/>
              <a:gd name="connsiteY21" fmla="*/ 478231 h 485747"/>
              <a:gd name="connsiteX22" fmla="*/ 22692 w 1761324"/>
              <a:gd name="connsiteY22" fmla="*/ 223697 h 485747"/>
              <a:gd name="connsiteX23" fmla="*/ 402897 w 1761324"/>
              <a:gd name="connsiteY23" fmla="*/ 5453 h 485747"/>
              <a:gd name="connsiteX24" fmla="*/ 441303 w 1761324"/>
              <a:gd name="connsiteY24" fmla="*/ 269 h 485747"/>
              <a:gd name="connsiteX25" fmla="*/ 556517 w 1761324"/>
              <a:gd name="connsiteY25" fmla="*/ 188966 h 485747"/>
              <a:gd name="connsiteX26" fmla="*/ 556517 w 1761324"/>
              <a:gd name="connsiteY26" fmla="*/ 188965 h 485747"/>
              <a:gd name="connsiteX27" fmla="*/ 413323 w 1761324"/>
              <a:gd name="connsiteY27" fmla="*/ 177560 h 485747"/>
              <a:gd name="connsiteX28" fmla="*/ 409481 w 1761324"/>
              <a:gd name="connsiteY28" fmla="*/ 138680 h 485747"/>
              <a:gd name="connsiteX29" fmla="*/ 217459 w 1761324"/>
              <a:gd name="connsiteY29" fmla="*/ 221624 h 485747"/>
              <a:gd name="connsiteX30" fmla="*/ 220202 w 1761324"/>
              <a:gd name="connsiteY30" fmla="*/ 226290 h 485747"/>
              <a:gd name="connsiteX31" fmla="*/ 377660 w 1761324"/>
              <a:gd name="connsiteY31" fmla="*/ 225771 h 485747"/>
              <a:gd name="connsiteX32" fmla="*/ 413323 w 1761324"/>
              <a:gd name="connsiteY32" fmla="*/ 177560 h 485747"/>
              <a:gd name="connsiteX33" fmla="*/ 413323 w 1761324"/>
              <a:gd name="connsiteY33" fmla="*/ 177560 h 485747"/>
              <a:gd name="connsiteX34" fmla="*/ 717816 w 1761324"/>
              <a:gd name="connsiteY34" fmla="*/ 250654 h 485747"/>
              <a:gd name="connsiteX35" fmla="*/ 684348 w 1761324"/>
              <a:gd name="connsiteY35" fmla="*/ 320118 h 485747"/>
              <a:gd name="connsiteX36" fmla="*/ 586143 w 1761324"/>
              <a:gd name="connsiteY36" fmla="*/ 286942 h 485747"/>
              <a:gd name="connsiteX37" fmla="*/ 696419 w 1761324"/>
              <a:gd name="connsiteY37" fmla="*/ 224216 h 485747"/>
              <a:gd name="connsiteX38" fmla="*/ 717816 w 1761324"/>
              <a:gd name="connsiteY38" fmla="*/ 250654 h 485747"/>
              <a:gd name="connsiteX39" fmla="*/ 717816 w 1761324"/>
              <a:gd name="connsiteY39" fmla="*/ 250654 h 485747"/>
              <a:gd name="connsiteX40" fmla="*/ 1761317 w 1761324"/>
              <a:gd name="connsiteY40" fmla="*/ 180670 h 485747"/>
              <a:gd name="connsiteX41" fmla="*/ 1754740 w 1761324"/>
              <a:gd name="connsiteY41" fmla="*/ 224216 h 485747"/>
              <a:gd name="connsiteX42" fmla="*/ 1674638 w 1761324"/>
              <a:gd name="connsiteY42" fmla="*/ 465271 h 485747"/>
              <a:gd name="connsiteX43" fmla="*/ 1566550 w 1761324"/>
              <a:gd name="connsiteY43" fmla="*/ 460605 h 485747"/>
              <a:gd name="connsiteX44" fmla="*/ 1592889 w 1761324"/>
              <a:gd name="connsiteY44" fmla="*/ 363664 h 485747"/>
              <a:gd name="connsiteX45" fmla="*/ 1608797 w 1761324"/>
              <a:gd name="connsiteY45" fmla="*/ 227846 h 485747"/>
              <a:gd name="connsiteX46" fmla="*/ 1573689 w 1761324"/>
              <a:gd name="connsiteY46" fmla="*/ 232511 h 485747"/>
              <a:gd name="connsiteX47" fmla="*/ 1288943 w 1761324"/>
              <a:gd name="connsiteY47" fmla="*/ 463715 h 485747"/>
              <a:gd name="connsiteX48" fmla="*/ 1190194 w 1761324"/>
              <a:gd name="connsiteY48" fmla="*/ 459569 h 485747"/>
              <a:gd name="connsiteX49" fmla="*/ 1189094 w 1761324"/>
              <a:gd name="connsiteY49" fmla="*/ 446608 h 485747"/>
              <a:gd name="connsiteX50" fmla="*/ 1305951 w 1761324"/>
              <a:gd name="connsiteY50" fmla="*/ 131941 h 485747"/>
              <a:gd name="connsiteX51" fmla="*/ 1407454 w 1761324"/>
              <a:gd name="connsiteY51" fmla="*/ 127795 h 485747"/>
              <a:gd name="connsiteX52" fmla="*/ 1439816 w 1761324"/>
              <a:gd name="connsiteY52" fmla="*/ 188966 h 485747"/>
              <a:gd name="connsiteX53" fmla="*/ 1758578 w 1761324"/>
              <a:gd name="connsiteY53" fmla="*/ 157863 h 485747"/>
              <a:gd name="connsiteX54" fmla="*/ 1761325 w 1761324"/>
              <a:gd name="connsiteY54" fmla="*/ 180670 h 485747"/>
              <a:gd name="connsiteX55" fmla="*/ 1761317 w 1761324"/>
              <a:gd name="connsiteY55" fmla="*/ 180670 h 48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61324" h="485747">
                <a:moveTo>
                  <a:pt x="1202810" y="180152"/>
                </a:moveTo>
                <a:cubicBezTo>
                  <a:pt x="1202810" y="234243"/>
                  <a:pt x="1167140" y="305309"/>
                  <a:pt x="1141362" y="352260"/>
                </a:cubicBezTo>
                <a:cubicBezTo>
                  <a:pt x="1100865" y="426143"/>
                  <a:pt x="1046092" y="470415"/>
                  <a:pt x="957018" y="475637"/>
                </a:cubicBezTo>
                <a:cubicBezTo>
                  <a:pt x="878293" y="480251"/>
                  <a:pt x="700356" y="493166"/>
                  <a:pt x="731528" y="367812"/>
                </a:cubicBezTo>
                <a:cubicBezTo>
                  <a:pt x="745049" y="313545"/>
                  <a:pt x="775084" y="265733"/>
                  <a:pt x="793529" y="213329"/>
                </a:cubicBezTo>
                <a:cubicBezTo>
                  <a:pt x="855493" y="96504"/>
                  <a:pt x="1011440" y="74234"/>
                  <a:pt x="1135331" y="103429"/>
                </a:cubicBezTo>
                <a:cubicBezTo>
                  <a:pt x="1177264" y="117845"/>
                  <a:pt x="1199585" y="137137"/>
                  <a:pt x="1202810" y="180151"/>
                </a:cubicBezTo>
                <a:lnTo>
                  <a:pt x="1202810" y="180152"/>
                </a:lnTo>
                <a:close/>
                <a:moveTo>
                  <a:pt x="994873" y="185336"/>
                </a:moveTo>
                <a:cubicBezTo>
                  <a:pt x="931196" y="185336"/>
                  <a:pt x="923436" y="269327"/>
                  <a:pt x="911486" y="314417"/>
                </a:cubicBezTo>
                <a:cubicBezTo>
                  <a:pt x="908478" y="331458"/>
                  <a:pt x="888290" y="388547"/>
                  <a:pt x="920810" y="388547"/>
                </a:cubicBezTo>
                <a:cubicBezTo>
                  <a:pt x="997372" y="403097"/>
                  <a:pt x="1004496" y="323748"/>
                  <a:pt x="1017374" y="270871"/>
                </a:cubicBezTo>
                <a:cubicBezTo>
                  <a:pt x="1022103" y="251418"/>
                  <a:pt x="1031494" y="218781"/>
                  <a:pt x="1027243" y="198814"/>
                </a:cubicBezTo>
                <a:cubicBezTo>
                  <a:pt x="1027243" y="183962"/>
                  <a:pt x="1005327" y="186329"/>
                  <a:pt x="994873" y="185337"/>
                </a:cubicBezTo>
                <a:lnTo>
                  <a:pt x="994873" y="185336"/>
                </a:lnTo>
                <a:close/>
                <a:moveTo>
                  <a:pt x="556517" y="188965"/>
                </a:moveTo>
                <a:cubicBezTo>
                  <a:pt x="548660" y="331215"/>
                  <a:pt x="442921" y="320145"/>
                  <a:pt x="317310" y="319601"/>
                </a:cubicBezTo>
                <a:cubicBezTo>
                  <a:pt x="269574" y="319415"/>
                  <a:pt x="220757" y="316492"/>
                  <a:pt x="173567" y="316492"/>
                </a:cubicBezTo>
                <a:cubicBezTo>
                  <a:pt x="156154" y="333179"/>
                  <a:pt x="206568" y="383798"/>
                  <a:pt x="220751" y="392177"/>
                </a:cubicBezTo>
                <a:cubicBezTo>
                  <a:pt x="269164" y="420674"/>
                  <a:pt x="329910" y="408438"/>
                  <a:pt x="368883" y="371439"/>
                </a:cubicBezTo>
                <a:cubicBezTo>
                  <a:pt x="389821" y="371439"/>
                  <a:pt x="614559" y="343684"/>
                  <a:pt x="536766" y="417060"/>
                </a:cubicBezTo>
                <a:cubicBezTo>
                  <a:pt x="499114" y="448714"/>
                  <a:pt x="445844" y="467411"/>
                  <a:pt x="397410" y="478231"/>
                </a:cubicBezTo>
                <a:cubicBezTo>
                  <a:pt x="243304" y="512666"/>
                  <a:pt x="-89584" y="428957"/>
                  <a:pt x="22692" y="223697"/>
                </a:cubicBezTo>
                <a:cubicBezTo>
                  <a:pt x="99444" y="104339"/>
                  <a:pt x="265683" y="39072"/>
                  <a:pt x="402897" y="5453"/>
                </a:cubicBezTo>
                <a:cubicBezTo>
                  <a:pt x="415674" y="3038"/>
                  <a:pt x="428296" y="1180"/>
                  <a:pt x="441303" y="269"/>
                </a:cubicBezTo>
                <a:cubicBezTo>
                  <a:pt x="538928" y="-6619"/>
                  <a:pt x="556517" y="120689"/>
                  <a:pt x="556517" y="188966"/>
                </a:cubicBezTo>
                <a:lnTo>
                  <a:pt x="556517" y="188965"/>
                </a:lnTo>
                <a:close/>
                <a:moveTo>
                  <a:pt x="413323" y="177560"/>
                </a:moveTo>
                <a:cubicBezTo>
                  <a:pt x="413323" y="164695"/>
                  <a:pt x="413880" y="151090"/>
                  <a:pt x="409481" y="138680"/>
                </a:cubicBezTo>
                <a:cubicBezTo>
                  <a:pt x="394414" y="81319"/>
                  <a:pt x="236313" y="203809"/>
                  <a:pt x="217459" y="221624"/>
                </a:cubicBezTo>
                <a:cubicBezTo>
                  <a:pt x="215092" y="226128"/>
                  <a:pt x="216881" y="224732"/>
                  <a:pt x="220202" y="226290"/>
                </a:cubicBezTo>
                <a:cubicBezTo>
                  <a:pt x="272671" y="226290"/>
                  <a:pt x="325263" y="225771"/>
                  <a:pt x="377660" y="225771"/>
                </a:cubicBezTo>
                <a:cubicBezTo>
                  <a:pt x="412167" y="220389"/>
                  <a:pt x="413323" y="210466"/>
                  <a:pt x="413323" y="177560"/>
                </a:cubicBezTo>
                <a:lnTo>
                  <a:pt x="413323" y="177560"/>
                </a:lnTo>
                <a:close/>
                <a:moveTo>
                  <a:pt x="717816" y="250654"/>
                </a:moveTo>
                <a:cubicBezTo>
                  <a:pt x="705920" y="273291"/>
                  <a:pt x="708578" y="302987"/>
                  <a:pt x="684348" y="320118"/>
                </a:cubicBezTo>
                <a:cubicBezTo>
                  <a:pt x="651212" y="343544"/>
                  <a:pt x="567745" y="343608"/>
                  <a:pt x="586143" y="286942"/>
                </a:cubicBezTo>
                <a:cubicBezTo>
                  <a:pt x="603559" y="233072"/>
                  <a:pt x="636487" y="210160"/>
                  <a:pt x="696419" y="224216"/>
                </a:cubicBezTo>
                <a:cubicBezTo>
                  <a:pt x="711038" y="228842"/>
                  <a:pt x="714490" y="237992"/>
                  <a:pt x="717816" y="250654"/>
                </a:cubicBezTo>
                <a:lnTo>
                  <a:pt x="717816" y="250654"/>
                </a:lnTo>
                <a:close/>
                <a:moveTo>
                  <a:pt x="1761317" y="180670"/>
                </a:moveTo>
                <a:cubicBezTo>
                  <a:pt x="1761317" y="195172"/>
                  <a:pt x="1758099" y="210123"/>
                  <a:pt x="1754740" y="224216"/>
                </a:cubicBezTo>
                <a:cubicBezTo>
                  <a:pt x="1734933" y="306930"/>
                  <a:pt x="1702997" y="385622"/>
                  <a:pt x="1674638" y="465271"/>
                </a:cubicBezTo>
                <a:cubicBezTo>
                  <a:pt x="1648613" y="489859"/>
                  <a:pt x="1594513" y="476470"/>
                  <a:pt x="1566550" y="460605"/>
                </a:cubicBezTo>
                <a:cubicBezTo>
                  <a:pt x="1552565" y="447389"/>
                  <a:pt x="1587337" y="379960"/>
                  <a:pt x="1592889" y="363664"/>
                </a:cubicBezTo>
                <a:cubicBezTo>
                  <a:pt x="1601412" y="338636"/>
                  <a:pt x="1647962" y="246346"/>
                  <a:pt x="1608797" y="227846"/>
                </a:cubicBezTo>
                <a:cubicBezTo>
                  <a:pt x="1596204" y="227846"/>
                  <a:pt x="1586185" y="229404"/>
                  <a:pt x="1573689" y="232511"/>
                </a:cubicBezTo>
                <a:cubicBezTo>
                  <a:pt x="1456495" y="271279"/>
                  <a:pt x="1373310" y="383999"/>
                  <a:pt x="1288943" y="463715"/>
                </a:cubicBezTo>
                <a:cubicBezTo>
                  <a:pt x="1252375" y="481114"/>
                  <a:pt x="1226118" y="476662"/>
                  <a:pt x="1190194" y="459569"/>
                </a:cubicBezTo>
                <a:cubicBezTo>
                  <a:pt x="1186624" y="456202"/>
                  <a:pt x="1188353" y="450850"/>
                  <a:pt x="1189094" y="446608"/>
                </a:cubicBezTo>
                <a:cubicBezTo>
                  <a:pt x="1216278" y="339317"/>
                  <a:pt x="1259274" y="232942"/>
                  <a:pt x="1305951" y="131941"/>
                </a:cubicBezTo>
                <a:cubicBezTo>
                  <a:pt x="1313291" y="111320"/>
                  <a:pt x="1388747" y="118961"/>
                  <a:pt x="1407454" y="127795"/>
                </a:cubicBezTo>
                <a:cubicBezTo>
                  <a:pt x="1407454" y="150635"/>
                  <a:pt x="1404917" y="188966"/>
                  <a:pt x="1439816" y="188966"/>
                </a:cubicBezTo>
                <a:cubicBezTo>
                  <a:pt x="1518130" y="180810"/>
                  <a:pt x="1710008" y="20195"/>
                  <a:pt x="1758578" y="157863"/>
                </a:cubicBezTo>
                <a:cubicBezTo>
                  <a:pt x="1759955" y="165636"/>
                  <a:pt x="1761325" y="172682"/>
                  <a:pt x="1761325" y="180670"/>
                </a:cubicBezTo>
                <a:lnTo>
                  <a:pt x="1761317" y="180670"/>
                </a:lnTo>
                <a:close/>
              </a:path>
            </a:pathLst>
          </a:custGeom>
          <a:solidFill>
            <a:srgbClr val="F21C0A"/>
          </a:solidFill>
          <a:ln w="7461" cap="flat">
            <a:noFill/>
            <a:prstDash val="solid"/>
            <a:miter/>
          </a:ln>
        </p:spPr>
        <p:txBody>
          <a:bodyPr rtlCol="0" anchor="ctr"/>
          <a:lstStyle/>
          <a:p>
            <a:endParaRPr lang="de-DE"/>
          </a:p>
        </p:txBody>
      </p:sp>
      <p:sp>
        <p:nvSpPr>
          <p:cNvPr id="9" name="Datumsplatzhalter 8">
            <a:extLst>
              <a:ext uri="{FF2B5EF4-FFF2-40B4-BE49-F238E27FC236}">
                <a16:creationId xmlns:a16="http://schemas.microsoft.com/office/drawing/2014/main" id="{E59D5AD2-71A5-4E3D-49E2-BB3180F015B3}"/>
              </a:ext>
            </a:extLst>
          </p:cNvPr>
          <p:cNvSpPr>
            <a:spLocks noGrp="1"/>
          </p:cNvSpPr>
          <p:nvPr>
            <p:ph type="dt" sz="half" idx="14"/>
          </p:nvPr>
        </p:nvSpPr>
        <p:spPr>
          <a:xfrm>
            <a:off x="479375" y="6050859"/>
            <a:ext cx="5616575" cy="360000"/>
          </a:xfrm>
        </p:spPr>
        <p:txBody>
          <a:bodyPr anchor="b"/>
          <a:lstStyle>
            <a:lvl1pPr algn="l">
              <a:lnSpc>
                <a:spcPct val="100000"/>
              </a:lnSpc>
              <a:defRPr sz="2000" b="1">
                <a:solidFill>
                  <a:schemeClr val="accent1"/>
                </a:solidFill>
              </a:defRPr>
            </a:lvl1pPr>
          </a:lstStyle>
          <a:p>
            <a:fld id="{4166F76A-4900-864D-B9F6-2488814C2A20}" type="datetime1">
              <a:rPr lang="de-DE" smtClean="0"/>
              <a:pPr/>
              <a:t>09.11.24</a:t>
            </a:fld>
            <a:endParaRPr lang="de-DE" dirty="0"/>
          </a:p>
        </p:txBody>
      </p:sp>
    </p:spTree>
    <p:extLst>
      <p:ext uri="{BB962C8B-B14F-4D97-AF65-F5344CB8AC3E}">
        <p14:creationId xmlns:p14="http://schemas.microsoft.com/office/powerpoint/2010/main" val="22829977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mall imag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custDataLst>
              <p:tags r:id="rId1"/>
            </p:custDataLst>
          </p:nvPr>
        </p:nvSpPr>
        <p:spPr>
          <a:xfrm>
            <a:off x="12192000" y="6858000"/>
            <a:ext cx="0" cy="0"/>
          </a:xfrm>
        </p:spPr>
        <p:txBody>
          <a:bodyPr anchor="b"/>
          <a:lstStyle>
            <a:lvl1pPr rtl="0">
              <a:defRPr sz="100">
                <a:noFill/>
              </a:defRPr>
            </a:lvl1pPr>
          </a:lstStyle>
          <a:p>
            <a:fld id="{800A6A20-E873-F140-AC79-822BDF254684}"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custDataLst>
              <p:tags r:id="rId2"/>
            </p:custDataLst>
          </p:nvPr>
        </p:nvSpPr>
        <p:spPr>
          <a:xfrm>
            <a:off x="12192000" y="6858000"/>
            <a:ext cx="0" cy="0"/>
          </a:xfrm>
        </p:spPr>
        <p:txBody>
          <a:bodyPr anchor="b"/>
          <a:lstStyle>
            <a:lvl1pPr rtl="0">
              <a:defRPr sz="100">
                <a:noFill/>
              </a:defRPr>
            </a:lvl1pPr>
          </a:lstStyle>
          <a:p>
            <a:fld id="{01FFFE70-FC19-4A94-9D10-0B3C8E890CB2}" type="slidenum">
              <a:rPr lang="de-DE"/>
              <a:pPr/>
              <a:t>‹#›</a:t>
            </a:fld>
            <a:endParaRPr lang="de-DE"/>
          </a:p>
        </p:txBody>
      </p:sp>
      <p:sp>
        <p:nvSpPr>
          <p:cNvPr id="9" name="Image">
            <a:extLst>
              <a:ext uri="{FF2B5EF4-FFF2-40B4-BE49-F238E27FC236}">
                <a16:creationId xmlns:a16="http://schemas.microsoft.com/office/drawing/2014/main" id="{C8A0EA80-6C56-3462-7962-5C9554E7B4DC}"/>
              </a:ext>
            </a:extLst>
          </p:cNvPr>
          <p:cNvSpPr>
            <a:spLocks noGrp="1"/>
          </p:cNvSpPr>
          <p:nvPr>
            <p:ph type="pic" sz="quarter" idx="15"/>
          </p:nvPr>
        </p:nvSpPr>
        <p:spPr>
          <a:xfrm>
            <a:off x="6276574" y="1"/>
            <a:ext cx="5915425" cy="6858002"/>
          </a:xfrm>
          <a:solidFill>
            <a:schemeClr val="bg1">
              <a:lumMod val="75000"/>
            </a:schemeClr>
          </a:solidFill>
        </p:spPr>
        <p:txBody>
          <a:bodyPr tIns="0" anchor="ctr" anchorCtr="0"/>
          <a:lstStyle>
            <a:lvl1pPr algn="ctr">
              <a:defRPr/>
            </a:lvl1pPr>
          </a:lstStyle>
          <a:p>
            <a:r>
              <a:rPr lang="en-US"/>
              <a:t>Click icon to add picture</a:t>
            </a:r>
            <a:endParaRPr lang="de-DE" dirty="0"/>
          </a:p>
        </p:txBody>
      </p:sp>
      <p:sp>
        <p:nvSpPr>
          <p:cNvPr id="7" name="Content left">
            <a:extLst>
              <a:ext uri="{FF2B5EF4-FFF2-40B4-BE49-F238E27FC236}">
                <a16:creationId xmlns:a16="http://schemas.microsoft.com/office/drawing/2014/main" id="{7E0D2C93-0AD3-3E6C-D51F-9BCD8E70F76D}"/>
              </a:ext>
            </a:extLst>
          </p:cNvPr>
          <p:cNvSpPr>
            <a:spLocks noGrp="1"/>
          </p:cNvSpPr>
          <p:nvPr>
            <p:ph sz="quarter" idx="13"/>
          </p:nvPr>
        </p:nvSpPr>
        <p:spPr>
          <a:xfrm>
            <a:off x="480574" y="1807199"/>
            <a:ext cx="5436000" cy="41040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5436613" cy="886397"/>
          </a:xfrm>
        </p:spPr>
        <p:txBody>
          <a:bodyPr/>
          <a:lstStyle>
            <a:lvl1pPr>
              <a:defRPr>
                <a:latin typeface="+mn-lt"/>
              </a:defRPr>
            </a:lvl1pPr>
          </a:lstStyle>
          <a:p>
            <a:r>
              <a:rPr lang="en-US"/>
              <a:t>Click to edit Master title style</a:t>
            </a:r>
            <a:endParaRPr lang="de-DE"/>
          </a:p>
        </p:txBody>
      </p:sp>
      <p:pic>
        <p:nvPicPr>
          <p:cNvPr id="8" name="MIO_AGENDA_IGNORE_NAVIGATION" descr="Schließen mit einfarbiger Füllung" hidden="1">
            <a:extLst>
              <a:ext uri="{FF2B5EF4-FFF2-40B4-BE49-F238E27FC236}">
                <a16:creationId xmlns:a16="http://schemas.microsoft.com/office/drawing/2014/main" id="{AA3DA913-F435-7661-FD22-506A0DB96E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12000" y="0"/>
            <a:ext cx="180000" cy="180000"/>
          </a:xfrm>
          <a:prstGeom prst="rect">
            <a:avLst/>
          </a:prstGeom>
        </p:spPr>
      </p:pic>
    </p:spTree>
    <p:extLst>
      <p:ext uri="{BB962C8B-B14F-4D97-AF65-F5344CB8AC3E}">
        <p14:creationId xmlns:p14="http://schemas.microsoft.com/office/powerpoint/2010/main" val="370324623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orient="horz" pos="1139">
          <p15:clr>
            <a:srgbClr val="FBAE40"/>
          </p15:clr>
        </p15:guide>
        <p15:guide id="4" orient="horz" pos="372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medium imag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custDataLst>
              <p:tags r:id="rId1"/>
            </p:custDataLst>
          </p:nvPr>
        </p:nvSpPr>
        <p:spPr>
          <a:xfrm>
            <a:off x="12192000" y="6858000"/>
            <a:ext cx="0" cy="0"/>
          </a:xfrm>
        </p:spPr>
        <p:txBody>
          <a:bodyPr anchor="b"/>
          <a:lstStyle>
            <a:lvl1pPr algn="r" rtl="0">
              <a:defRPr sz="100">
                <a:noFill/>
              </a:defRPr>
            </a:lvl1pPr>
          </a:lstStyle>
          <a:p>
            <a:fld id="{56503FA3-8982-0240-96EB-0717438A640D}"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a:xfrm>
            <a:off x="480000" y="6526211"/>
            <a:ext cx="3504000" cy="138499"/>
          </a:xfrm>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custDataLst>
              <p:tags r:id="rId2"/>
            </p:custDataLst>
          </p:nvPr>
        </p:nvSpPr>
        <p:spPr>
          <a:xfrm>
            <a:off x="12192000" y="6858000"/>
            <a:ext cx="0" cy="0"/>
          </a:xfrm>
        </p:spPr>
        <p:txBody>
          <a:bodyPr anchor="b"/>
          <a:lstStyle>
            <a:lvl1pPr algn="r" rtl="0">
              <a:defRPr sz="100">
                <a:noFill/>
              </a:defRPr>
            </a:lvl1pPr>
          </a:lstStyle>
          <a:p>
            <a:fld id="{01FFFE70-FC19-4A94-9D10-0B3C8E890CB2}" type="slidenum">
              <a:rPr lang="de-DE"/>
              <a:pPr/>
              <a:t>‹#›</a:t>
            </a:fld>
            <a:endParaRPr lang="de-DE"/>
          </a:p>
        </p:txBody>
      </p:sp>
      <p:sp>
        <p:nvSpPr>
          <p:cNvPr id="11" name="Image">
            <a:extLst>
              <a:ext uri="{FF2B5EF4-FFF2-40B4-BE49-F238E27FC236}">
                <a16:creationId xmlns:a16="http://schemas.microsoft.com/office/drawing/2014/main" id="{16C5AC2D-3DAF-BE99-F11D-E9E48F025B43}"/>
              </a:ext>
            </a:extLst>
          </p:cNvPr>
          <p:cNvSpPr>
            <a:spLocks noGrp="1"/>
          </p:cNvSpPr>
          <p:nvPr>
            <p:ph type="pic" sz="quarter" idx="15"/>
          </p:nvPr>
        </p:nvSpPr>
        <p:spPr>
          <a:xfrm>
            <a:off x="4344574" y="1"/>
            <a:ext cx="7847425" cy="6858002"/>
          </a:xfrm>
          <a:solidFill>
            <a:schemeClr val="bg1">
              <a:lumMod val="75000"/>
            </a:schemeClr>
          </a:solidFill>
        </p:spPr>
        <p:txBody>
          <a:bodyPr tIns="0" anchor="ctr" anchorCtr="0"/>
          <a:lstStyle>
            <a:lvl1pPr algn="ctr">
              <a:defRPr/>
            </a:lvl1pPr>
          </a:lstStyle>
          <a:p>
            <a:r>
              <a:rPr lang="en-US"/>
              <a:t>Click icon to add picture</a:t>
            </a:r>
            <a:endParaRPr lang="de-DE"/>
          </a:p>
        </p:txBody>
      </p:sp>
      <p:sp>
        <p:nvSpPr>
          <p:cNvPr id="7" name="Content left">
            <a:extLst>
              <a:ext uri="{FF2B5EF4-FFF2-40B4-BE49-F238E27FC236}">
                <a16:creationId xmlns:a16="http://schemas.microsoft.com/office/drawing/2014/main" id="{7E0D2C93-0AD3-3E6C-D51F-9BCD8E70F76D}"/>
              </a:ext>
            </a:extLst>
          </p:cNvPr>
          <p:cNvSpPr>
            <a:spLocks noGrp="1"/>
          </p:cNvSpPr>
          <p:nvPr>
            <p:ph sz="quarter" idx="13"/>
          </p:nvPr>
        </p:nvSpPr>
        <p:spPr>
          <a:xfrm>
            <a:off x="480574" y="1807199"/>
            <a:ext cx="3528000" cy="41040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3528000" cy="886397"/>
          </a:xfrm>
        </p:spPr>
        <p:txBody>
          <a:bodyPr/>
          <a:lstStyle>
            <a:lvl1pPr>
              <a:defRPr>
                <a:latin typeface="+mn-lt"/>
              </a:defRPr>
            </a:lvl1pPr>
          </a:lstStyle>
          <a:p>
            <a:r>
              <a:rPr lang="en-US"/>
              <a:t>Click to edit Master title style</a:t>
            </a:r>
            <a:endParaRPr lang="de-DE"/>
          </a:p>
        </p:txBody>
      </p:sp>
      <p:pic>
        <p:nvPicPr>
          <p:cNvPr id="8" name="MIO_AGENDA_IGNORE_NAVIGATION" descr="Schließen mit einfarbiger Füllung" hidden="1">
            <a:extLst>
              <a:ext uri="{FF2B5EF4-FFF2-40B4-BE49-F238E27FC236}">
                <a16:creationId xmlns:a16="http://schemas.microsoft.com/office/drawing/2014/main" id="{10AC4D8E-41CB-97B9-6D6F-3F32AFA5945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12000" y="0"/>
            <a:ext cx="180000" cy="180000"/>
          </a:xfrm>
          <a:prstGeom prst="rect">
            <a:avLst/>
          </a:prstGeom>
        </p:spPr>
      </p:pic>
    </p:spTree>
    <p:extLst>
      <p:ext uri="{BB962C8B-B14F-4D97-AF65-F5344CB8AC3E}">
        <p14:creationId xmlns:p14="http://schemas.microsoft.com/office/powerpoint/2010/main" val="179627719"/>
      </p:ext>
    </p:extLst>
  </p:cSld>
  <p:clrMapOvr>
    <a:masterClrMapping/>
  </p:clrMapOvr>
  <p:extLst>
    <p:ext uri="{DCECCB84-F9BA-43D5-87BE-67443E8EF086}">
      <p15:sldGuideLst xmlns:p15="http://schemas.microsoft.com/office/powerpoint/2012/main">
        <p15:guide id="1" pos="2525" userDrawn="1">
          <p15:clr>
            <a:srgbClr val="FBAE40"/>
          </p15:clr>
        </p15:guide>
        <p15:guide id="2" pos="2735" userDrawn="1">
          <p15:clr>
            <a:srgbClr val="FBAE40"/>
          </p15:clr>
        </p15:guide>
        <p15:guide id="3" orient="horz" pos="1139" userDrawn="1">
          <p15:clr>
            <a:srgbClr val="FBAE40"/>
          </p15:clr>
        </p15:guide>
        <p15:guide id="4" orient="horz" pos="372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image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custDataLst>
              <p:tags r:id="rId1"/>
            </p:custDataLst>
          </p:nvPr>
        </p:nvSpPr>
        <p:spPr>
          <a:xfrm>
            <a:off x="12192000" y="6858000"/>
            <a:ext cx="0" cy="0"/>
          </a:xfrm>
        </p:spPr>
        <p:txBody>
          <a:bodyPr anchor="b"/>
          <a:lstStyle>
            <a:lvl1pPr algn="r" rtl="0">
              <a:defRPr sz="100">
                <a:noFill/>
              </a:defRPr>
            </a:lvl1pPr>
          </a:lstStyle>
          <a:p>
            <a:fld id="{A92F7AF8-436B-7E4C-B79C-9AFED39A31DF}"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custDataLst>
              <p:tags r:id="rId2"/>
            </p:custDataLst>
          </p:nvPr>
        </p:nvSpPr>
        <p:spPr>
          <a:xfrm>
            <a:off x="12192000" y="6858000"/>
            <a:ext cx="0" cy="0"/>
          </a:xfrm>
        </p:spPr>
        <p:txBody>
          <a:bodyPr anchor="b"/>
          <a:lstStyle>
            <a:lvl1pPr algn="r" rtl="0">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custDataLst>
              <p:tags r:id="rId3"/>
            </p:custDataLst>
          </p:nvPr>
        </p:nvSpPr>
        <p:spPr>
          <a:xfrm>
            <a:off x="12192000" y="6858000"/>
            <a:ext cx="0" cy="0"/>
          </a:xfrm>
        </p:spPr>
        <p:txBody>
          <a:bodyPr anchor="b"/>
          <a:lstStyle>
            <a:lvl1pPr algn="r" rtl="0">
              <a:defRPr sz="100">
                <a:noFill/>
              </a:defRPr>
            </a:lvl1pPr>
          </a:lstStyle>
          <a:p>
            <a:fld id="{01FFFE70-FC19-4A94-9D10-0B3C8E890CB2}" type="slidenum">
              <a:rPr lang="de-DE"/>
              <a:pPr/>
              <a:t>‹#›</a:t>
            </a:fld>
            <a:endParaRPr lang="de-DE"/>
          </a:p>
        </p:txBody>
      </p:sp>
      <p:sp>
        <p:nvSpPr>
          <p:cNvPr id="8" name="Image">
            <a:extLst>
              <a:ext uri="{FF2B5EF4-FFF2-40B4-BE49-F238E27FC236}">
                <a16:creationId xmlns:a16="http://schemas.microsoft.com/office/drawing/2014/main" id="{784C63FE-DE3B-3EE9-CC4E-6277924B1996}"/>
              </a:ext>
            </a:extLst>
          </p:cNvPr>
          <p:cNvSpPr>
            <a:spLocks noGrp="1"/>
          </p:cNvSpPr>
          <p:nvPr>
            <p:ph type="pic" sz="quarter" idx="14"/>
          </p:nvPr>
        </p:nvSpPr>
        <p:spPr>
          <a:xfrm>
            <a:off x="-1" y="1807198"/>
            <a:ext cx="6132514" cy="5050801"/>
          </a:xfrm>
          <a:solidFill>
            <a:schemeClr val="bg1">
              <a:lumMod val="75000"/>
            </a:schemeClr>
          </a:solidFill>
        </p:spPr>
        <p:txBody>
          <a:bodyPr tIns="0" anchor="ctr" anchorCtr="0"/>
          <a:lstStyle>
            <a:lvl1pPr algn="ctr">
              <a:defRPr/>
            </a:lvl1pPr>
          </a:lstStyle>
          <a:p>
            <a:r>
              <a:rPr lang="en-US"/>
              <a:t>Click icon to add picture</a:t>
            </a:r>
            <a:endParaRPr lang="de-DE"/>
          </a:p>
        </p:txBody>
      </p:sp>
      <p:sp>
        <p:nvSpPr>
          <p:cNvPr id="2" name="Title">
            <a:extLst>
              <a:ext uri="{FF2B5EF4-FFF2-40B4-BE49-F238E27FC236}">
                <a16:creationId xmlns:a16="http://schemas.microsoft.com/office/drawing/2014/main" id="{838808C9-218A-23C4-0979-17C2EF7CC28D}"/>
              </a:ext>
            </a:extLst>
          </p:cNvPr>
          <p:cNvSpPr>
            <a:spLocks noGrp="1"/>
          </p:cNvSpPr>
          <p:nvPr>
            <p:ph type="title" hasCustomPrompt="1"/>
          </p:nvPr>
        </p:nvSpPr>
        <p:spPr>
          <a:xfrm>
            <a:off x="480000" y="512763"/>
            <a:ext cx="11232000" cy="886397"/>
          </a:xfrm>
        </p:spPr>
        <p:txBody>
          <a:bodyPr/>
          <a:lstStyle>
            <a:lvl1pPr>
              <a:defRPr>
                <a:latin typeface="+mn-lt"/>
              </a:defRPr>
            </a:lvl1pPr>
          </a:lstStyle>
          <a:p>
            <a:r>
              <a:rPr lang="de-DE" dirty="0" err="1"/>
              <a:t>Two</a:t>
            </a:r>
            <a:r>
              <a:rPr lang="de-DE" dirty="0"/>
              <a:t> Images Slide</a:t>
            </a:r>
          </a:p>
        </p:txBody>
      </p:sp>
      <p:sp>
        <p:nvSpPr>
          <p:cNvPr id="10" name="Image">
            <a:extLst>
              <a:ext uri="{FF2B5EF4-FFF2-40B4-BE49-F238E27FC236}">
                <a16:creationId xmlns:a16="http://schemas.microsoft.com/office/drawing/2014/main" id="{936BB358-D532-3EBE-A492-9D8C8B48C9A9}"/>
              </a:ext>
            </a:extLst>
          </p:cNvPr>
          <p:cNvSpPr>
            <a:spLocks noGrp="1"/>
          </p:cNvSpPr>
          <p:nvPr>
            <p:ph type="pic" sz="quarter" idx="15"/>
          </p:nvPr>
        </p:nvSpPr>
        <p:spPr>
          <a:xfrm>
            <a:off x="6132512" y="1807198"/>
            <a:ext cx="6056175" cy="5050801"/>
          </a:xfrm>
          <a:solidFill>
            <a:schemeClr val="bg1">
              <a:lumMod val="85000"/>
            </a:schemeClr>
          </a:solidFill>
        </p:spPr>
        <p:txBody>
          <a:bodyPr tIns="0" anchor="ctr" anchorCtr="0"/>
          <a:lstStyle>
            <a:lvl1pPr algn="ctr">
              <a:defRPr/>
            </a:lvl1pPr>
          </a:lstStyle>
          <a:p>
            <a:r>
              <a:rPr lang="en-US"/>
              <a:t>Click icon to add picture</a:t>
            </a:r>
            <a:endParaRPr lang="de-DE"/>
          </a:p>
        </p:txBody>
      </p:sp>
    </p:spTree>
    <p:extLst>
      <p:ext uri="{BB962C8B-B14F-4D97-AF65-F5344CB8AC3E}">
        <p14:creationId xmlns:p14="http://schemas.microsoft.com/office/powerpoint/2010/main" val="3867277374"/>
      </p:ext>
    </p:extLst>
  </p:cSld>
  <p:clrMapOvr>
    <a:masterClrMapping/>
  </p:clrMapOvr>
  <p:extLst>
    <p:ext uri="{DCECCB84-F9BA-43D5-87BE-67443E8EF086}">
      <p15:sldGuideLst xmlns:p15="http://schemas.microsoft.com/office/powerpoint/2012/main">
        <p15:guide id="1" orient="horz" pos="1139" userDrawn="1">
          <p15:clr>
            <a:srgbClr val="FBAE40"/>
          </p15:clr>
        </p15:guide>
        <p15:guide id="2" pos="3863"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large imag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custDataLst>
              <p:tags r:id="rId1"/>
            </p:custDataLst>
          </p:nvPr>
        </p:nvSpPr>
        <p:spPr>
          <a:xfrm>
            <a:off x="12192000" y="6858000"/>
            <a:ext cx="0" cy="0"/>
          </a:xfrm>
        </p:spPr>
        <p:txBody>
          <a:bodyPr anchor="b"/>
          <a:lstStyle>
            <a:lvl1pPr algn="r" rtl="0">
              <a:defRPr sz="100">
                <a:noFill/>
              </a:defRPr>
            </a:lvl1pPr>
          </a:lstStyle>
          <a:p>
            <a:fld id="{454086B4-C1C9-5E41-95C0-A15114FD0380}"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custDataLst>
              <p:tags r:id="rId2"/>
            </p:custDataLst>
          </p:nvPr>
        </p:nvSpPr>
        <p:spPr>
          <a:xfrm>
            <a:off x="12192000" y="6858000"/>
            <a:ext cx="0" cy="0"/>
          </a:xfrm>
        </p:spPr>
        <p:txBody>
          <a:bodyPr anchor="b"/>
          <a:lstStyle>
            <a:lvl1pPr algn="r" rtl="0">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custDataLst>
              <p:tags r:id="rId3"/>
            </p:custDataLst>
          </p:nvPr>
        </p:nvSpPr>
        <p:spPr>
          <a:xfrm>
            <a:off x="12192000" y="6858000"/>
            <a:ext cx="0" cy="0"/>
          </a:xfrm>
        </p:spPr>
        <p:txBody>
          <a:bodyPr anchor="b"/>
          <a:lstStyle>
            <a:lvl1pPr algn="r" rtl="0">
              <a:defRPr sz="100">
                <a:noFill/>
              </a:defRPr>
            </a:lvl1pPr>
          </a:lstStyle>
          <a:p>
            <a:fld id="{01FFFE70-FC19-4A94-9D10-0B3C8E890CB2}" type="slidenum">
              <a:rPr lang="de-DE"/>
              <a:pPr/>
              <a:t>‹#›</a:t>
            </a:fld>
            <a:endParaRPr lang="de-DE"/>
          </a:p>
        </p:txBody>
      </p:sp>
      <p:sp>
        <p:nvSpPr>
          <p:cNvPr id="8" name="Image">
            <a:extLst>
              <a:ext uri="{FF2B5EF4-FFF2-40B4-BE49-F238E27FC236}">
                <a16:creationId xmlns:a16="http://schemas.microsoft.com/office/drawing/2014/main" id="{784C63FE-DE3B-3EE9-CC4E-6277924B1996}"/>
              </a:ext>
            </a:extLst>
          </p:cNvPr>
          <p:cNvSpPr>
            <a:spLocks noGrp="1"/>
          </p:cNvSpPr>
          <p:nvPr>
            <p:ph type="pic" sz="quarter" idx="14"/>
          </p:nvPr>
        </p:nvSpPr>
        <p:spPr>
          <a:xfrm>
            <a:off x="0" y="1807198"/>
            <a:ext cx="12192000" cy="5050801"/>
          </a:xfrm>
          <a:solidFill>
            <a:schemeClr val="bg1">
              <a:lumMod val="75000"/>
            </a:schemeClr>
          </a:solidFill>
        </p:spPr>
        <p:txBody>
          <a:bodyPr tIns="0" anchor="ctr" anchorCtr="0"/>
          <a:lstStyle>
            <a:lvl1pPr algn="ctr">
              <a:defRPr/>
            </a:lvl1pPr>
          </a:lstStyle>
          <a:p>
            <a:r>
              <a:rPr lang="en-US"/>
              <a:t>Click icon to add picture</a:t>
            </a:r>
            <a:endParaRPr lang="de-DE"/>
          </a:p>
        </p:txBody>
      </p:sp>
      <p:sp>
        <p:nvSpPr>
          <p:cNvPr id="7" name="Titel 6">
            <a:extLst>
              <a:ext uri="{FF2B5EF4-FFF2-40B4-BE49-F238E27FC236}">
                <a16:creationId xmlns:a16="http://schemas.microsoft.com/office/drawing/2014/main" id="{94FA448A-A5A1-F5E7-8038-8DB3FB9B20A3}"/>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383497862"/>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full screen image">
    <p:spTree>
      <p:nvGrpSpPr>
        <p:cNvPr id="1" name=""/>
        <p:cNvGrpSpPr/>
        <p:nvPr/>
      </p:nvGrpSpPr>
      <p:grpSpPr>
        <a:xfrm>
          <a:off x="0" y="0"/>
          <a:ext cx="0" cy="0"/>
          <a:chOff x="0" y="0"/>
          <a:chExt cx="0" cy="0"/>
        </a:xfrm>
      </p:grpSpPr>
      <p:sp>
        <p:nvSpPr>
          <p:cNvPr id="8" name="Image">
            <a:extLst>
              <a:ext uri="{FF2B5EF4-FFF2-40B4-BE49-F238E27FC236}">
                <a16:creationId xmlns:a16="http://schemas.microsoft.com/office/drawing/2014/main" id="{784C63FE-DE3B-3EE9-CC4E-6277924B1996}"/>
              </a:ext>
            </a:extLst>
          </p:cNvPr>
          <p:cNvSpPr>
            <a:spLocks noGrp="1"/>
          </p:cNvSpPr>
          <p:nvPr>
            <p:ph type="pic" sz="quarter" idx="14"/>
          </p:nvPr>
        </p:nvSpPr>
        <p:spPr>
          <a:xfrm>
            <a:off x="0" y="0"/>
            <a:ext cx="12192000" cy="6857999"/>
          </a:xfrm>
          <a:solidFill>
            <a:schemeClr val="bg1">
              <a:lumMod val="75000"/>
            </a:schemeClr>
          </a:solidFill>
        </p:spPr>
        <p:txBody>
          <a:bodyPr vert="horz" lIns="0" tIns="0" rIns="0" bIns="0" rtlCol="0" anchor="ctr" anchorCtr="0">
            <a:noAutofit/>
          </a:bodyPr>
          <a:lstStyle>
            <a:lvl1pPr algn="ctr">
              <a:defRPr lang="de-DE" dirty="0"/>
            </a:lvl1pPr>
          </a:lstStyle>
          <a:p>
            <a:pPr lvl="0" algn="ctr"/>
            <a:r>
              <a:rPr lang="en-US"/>
              <a:t>Click icon to add picture</a:t>
            </a:r>
            <a:endParaRPr lang="de-DE" dirty="0"/>
          </a:p>
        </p:txBody>
      </p:sp>
      <p:sp>
        <p:nvSpPr>
          <p:cNvPr id="6" name="Titel 5">
            <a:extLst>
              <a:ext uri="{FF2B5EF4-FFF2-40B4-BE49-F238E27FC236}">
                <a16:creationId xmlns:a16="http://schemas.microsoft.com/office/drawing/2014/main" id="{FA870E17-585B-25EC-91D4-D2E89C0104FE}"/>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619234173"/>
      </p:ext>
    </p:extLst>
  </p:cSld>
  <p:clrMapOvr>
    <a:masterClrMapping/>
  </p:clrMapOvr>
  <p:extLst>
    <p:ext uri="{DCECCB84-F9BA-43D5-87BE-67443E8EF086}">
      <p15:sldGuideLst xmlns:p15="http://schemas.microsoft.com/office/powerpoint/2012/main">
        <p15:guide id="1" orient="horz" pos="113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custDataLst>
              <p:tags r:id="rId1"/>
            </p:custDataLst>
          </p:nvPr>
        </p:nvSpPr>
        <p:spPr>
          <a:xfrm>
            <a:off x="12192000" y="6858000"/>
            <a:ext cx="0" cy="0"/>
          </a:xfrm>
        </p:spPr>
        <p:txBody>
          <a:bodyPr anchor="b"/>
          <a:lstStyle>
            <a:lvl1pPr algn="r" rtl="0">
              <a:defRPr sz="100">
                <a:noFill/>
              </a:defRPr>
            </a:lvl1pPr>
          </a:lstStyle>
          <a:p>
            <a:fld id="{162AFC14-86FA-9D4E-B7BC-74F2486D8FF3}"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custDataLst>
              <p:tags r:id="rId2"/>
            </p:custDataLst>
          </p:nvPr>
        </p:nvSpPr>
        <p:spPr>
          <a:xfrm>
            <a:off x="12192000" y="6858000"/>
            <a:ext cx="0" cy="0"/>
          </a:xfrm>
        </p:spPr>
        <p:txBody>
          <a:bodyPr anchor="b"/>
          <a:lstStyle>
            <a:lvl1pPr algn="r" rtl="0">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custDataLst>
              <p:tags r:id="rId3"/>
            </p:custDataLst>
          </p:nvPr>
        </p:nvSpPr>
        <p:spPr>
          <a:xfrm>
            <a:off x="12192000" y="6858000"/>
            <a:ext cx="0" cy="0"/>
          </a:xfrm>
        </p:spPr>
        <p:txBody>
          <a:bodyPr anchor="b"/>
          <a:lstStyle>
            <a:lvl1pPr algn="r" rtl="0">
              <a:defRPr sz="100">
                <a:noFill/>
              </a:defRPr>
            </a:lvl1pPr>
          </a:lstStyle>
          <a:p>
            <a:fld id="{01FFFE70-FC19-4A94-9D10-0B3C8E890CB2}" type="slidenum">
              <a:rPr lang="de-DE"/>
              <a:pPr/>
              <a:t>‹#›</a:t>
            </a:fld>
            <a:endParaRPr lang="de-DE"/>
          </a:p>
        </p:txBody>
      </p:sp>
      <p:sp>
        <p:nvSpPr>
          <p:cNvPr id="8" name="Image">
            <a:extLst>
              <a:ext uri="{FF2B5EF4-FFF2-40B4-BE49-F238E27FC236}">
                <a16:creationId xmlns:a16="http://schemas.microsoft.com/office/drawing/2014/main" id="{2D008FD9-6F72-6E1D-DD0B-A041002F0B30}"/>
              </a:ext>
            </a:extLst>
          </p:cNvPr>
          <p:cNvSpPr>
            <a:spLocks noGrp="1"/>
          </p:cNvSpPr>
          <p:nvPr>
            <p:ph type="pic" sz="quarter" idx="14"/>
          </p:nvPr>
        </p:nvSpPr>
        <p:spPr>
          <a:xfrm>
            <a:off x="0" y="0"/>
            <a:ext cx="12192000" cy="6858000"/>
          </a:xfrm>
          <a:solidFill>
            <a:schemeClr val="bg1">
              <a:lumMod val="75000"/>
            </a:schemeClr>
          </a:solidFill>
        </p:spPr>
        <p:txBody>
          <a:bodyPr tIns="0" anchor="ctr" anchorCtr="0"/>
          <a:lstStyle>
            <a:lvl1pPr algn="ctr">
              <a:defRPr>
                <a:solidFill>
                  <a:schemeClr val="tx1"/>
                </a:solidFill>
              </a:defRPr>
            </a:lvl1pPr>
          </a:lstStyle>
          <a:p>
            <a:r>
              <a:rPr lang="en-US"/>
              <a:t>Click icon to add picture</a:t>
            </a:r>
            <a:endParaRPr lang="de-DE"/>
          </a:p>
        </p:txBody>
      </p:sp>
      <p:pic>
        <p:nvPicPr>
          <p:cNvPr id="6" name="MIO_AGENDA_IGNORE_CHAPTER_REFERENCE" descr="Schließen mit einfarbiger Füllung" hidden="1">
            <a:extLst>
              <a:ext uri="{FF2B5EF4-FFF2-40B4-BE49-F238E27FC236}">
                <a16:creationId xmlns:a16="http://schemas.microsoft.com/office/drawing/2014/main" id="{E1DE837E-4AC1-1B52-FD1F-FF041FBEE3F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7" name="MIO_AGENDA_IGNORE_NAVIGATION" descr="Schließen mit einfarbiger Füllung" hidden="1">
            <a:extLst>
              <a:ext uri="{FF2B5EF4-FFF2-40B4-BE49-F238E27FC236}">
                <a16:creationId xmlns:a16="http://schemas.microsoft.com/office/drawing/2014/main" id="{FBDEFF21-870F-0D9C-E524-8E876F8EEAE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spTree>
    <p:extLst>
      <p:ext uri="{BB962C8B-B14F-4D97-AF65-F5344CB8AC3E}">
        <p14:creationId xmlns:p14="http://schemas.microsoft.com/office/powerpoint/2010/main" val="411320994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EBCBEAAC-B2AD-9E48-A8EA-4EB764E838A2}"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11232000" cy="886397"/>
          </a:xfrm>
        </p:spPr>
        <p:txBody>
          <a:bodyPr/>
          <a:lstStyle>
            <a:lvl1pPr>
              <a:defRPr>
                <a:latin typeface="+mn-lt"/>
              </a:defRPr>
            </a:lvl1pPr>
          </a:lstStyle>
          <a:p>
            <a:r>
              <a:rPr lang="en-US"/>
              <a:t>Click to edit Master title style</a:t>
            </a:r>
            <a:endParaRPr lang="de-DE" dirty="0"/>
          </a:p>
        </p:txBody>
      </p:sp>
    </p:spTree>
    <p:extLst>
      <p:ext uri="{BB962C8B-B14F-4D97-AF65-F5344CB8AC3E}">
        <p14:creationId xmlns:p14="http://schemas.microsoft.com/office/powerpoint/2010/main" val="3850460100"/>
      </p:ext>
    </p:extLst>
  </p:cSld>
  <p:clrMapOvr>
    <a:masterClrMapping/>
  </p:clrMapOvr>
  <p:extLst>
    <p:ext uri="{DCECCB84-F9BA-43D5-87BE-67443E8EF086}">
      <p15:sldGuideLst xmlns:p15="http://schemas.microsoft.com/office/powerpoint/2012/main">
        <p15:guide id="1" orient="horz" pos="1139" userDrawn="1">
          <p15:clr>
            <a:srgbClr val="FBAE40"/>
          </p15:clr>
        </p15:guide>
        <p15:guide id="2" orient="horz" pos="372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Title only - grey">
    <p:spTree>
      <p:nvGrpSpPr>
        <p:cNvPr id="1" name=""/>
        <p:cNvGrpSpPr/>
        <p:nvPr/>
      </p:nvGrpSpPr>
      <p:grpSpPr>
        <a:xfrm>
          <a:off x="0" y="0"/>
          <a:ext cx="0" cy="0"/>
          <a:chOff x="0" y="0"/>
          <a:chExt cx="0" cy="0"/>
        </a:xfrm>
      </p:grpSpPr>
      <p:sp>
        <p:nvSpPr>
          <p:cNvPr id="6" name="SHAPE background">
            <a:extLst>
              <a:ext uri="{FF2B5EF4-FFF2-40B4-BE49-F238E27FC236}">
                <a16:creationId xmlns:a16="http://schemas.microsoft.com/office/drawing/2014/main" id="{7A445AAD-DA93-44A7-A716-6A7756ED6265}"/>
              </a:ext>
            </a:extLst>
          </p:cNvPr>
          <p:cNvSpPr/>
          <p:nvPr userDrawn="1"/>
        </p:nvSpPr>
        <p:spPr>
          <a:xfrm>
            <a:off x="0" y="0"/>
            <a:ext cx="12192000" cy="6857999"/>
          </a:xfrm>
          <a:prstGeom prst="rect">
            <a:avLst/>
          </a:prstGeom>
          <a:solidFill>
            <a:srgbClr val="F8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89" noProof="0"/>
          </a:p>
        </p:txBody>
      </p:sp>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FED62BF7-8CBC-9E45-BB2F-9259532D43CD}"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11232000" cy="886397"/>
          </a:xfrm>
        </p:spPr>
        <p:txBody>
          <a:bodyPr/>
          <a:lstStyle>
            <a:lvl1pPr>
              <a:defRPr>
                <a:solidFill>
                  <a:schemeClr val="tx1"/>
                </a:solidFill>
                <a:latin typeface="+mn-lt"/>
              </a:defRPr>
            </a:lvl1pPr>
          </a:lstStyle>
          <a:p>
            <a:r>
              <a:rPr lang="en-US"/>
              <a:t>Click to edit Master title style</a:t>
            </a:r>
            <a:endParaRPr lang="de-DE"/>
          </a:p>
        </p:txBody>
      </p:sp>
    </p:spTree>
    <p:extLst>
      <p:ext uri="{BB962C8B-B14F-4D97-AF65-F5344CB8AC3E}">
        <p14:creationId xmlns:p14="http://schemas.microsoft.com/office/powerpoint/2010/main" val="1091769639"/>
      </p:ext>
    </p:extLst>
  </p:cSld>
  <p:clrMapOvr>
    <a:masterClrMapping/>
  </p:clrMapOvr>
  <p:extLst>
    <p:ext uri="{DCECCB84-F9BA-43D5-87BE-67443E8EF086}">
      <p15:sldGuideLst xmlns:p15="http://schemas.microsoft.com/office/powerpoint/2012/main">
        <p15:guide id="1" orient="horz" pos="1139" userDrawn="1">
          <p15:clr>
            <a:srgbClr val="FBAE40"/>
          </p15:clr>
        </p15:guide>
        <p15:guide id="2" orient="horz" pos="372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custDataLst>
              <p:tags r:id="rId1"/>
            </p:custDataLst>
          </p:nvPr>
        </p:nvSpPr>
        <p:spPr>
          <a:xfrm>
            <a:off x="12192000" y="6858000"/>
            <a:ext cx="0" cy="0"/>
          </a:xfrm>
        </p:spPr>
        <p:txBody>
          <a:bodyPr anchor="b"/>
          <a:lstStyle>
            <a:lvl1pPr algn="r" rtl="0">
              <a:defRPr sz="100">
                <a:noFill/>
              </a:defRPr>
            </a:lvl1pPr>
          </a:lstStyle>
          <a:p>
            <a:fld id="{99B5F3EF-3489-EF41-92AE-C07F97C393BA}"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custDataLst>
              <p:tags r:id="rId2"/>
            </p:custDataLst>
          </p:nvPr>
        </p:nvSpPr>
        <p:spPr>
          <a:xfrm>
            <a:off x="12192000" y="6858000"/>
            <a:ext cx="0" cy="0"/>
          </a:xfrm>
        </p:spPr>
        <p:txBody>
          <a:bodyPr anchor="b"/>
          <a:lstStyle>
            <a:lvl1pPr algn="r" rtl="0">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custDataLst>
              <p:tags r:id="rId3"/>
            </p:custDataLst>
          </p:nvPr>
        </p:nvSpPr>
        <p:spPr>
          <a:xfrm>
            <a:off x="12192000" y="6858000"/>
            <a:ext cx="0" cy="0"/>
          </a:xfrm>
        </p:spPr>
        <p:txBody>
          <a:bodyPr anchor="b"/>
          <a:lstStyle>
            <a:lvl1pPr algn="r" rtl="0">
              <a:defRPr sz="100">
                <a:noFill/>
              </a:defRPr>
            </a:lvl1pPr>
          </a:lstStyle>
          <a:p>
            <a:fld id="{01FFFE70-FC19-4A94-9D10-0B3C8E890CB2}" type="slidenum">
              <a:rPr lang="de-DE"/>
              <a:pPr/>
              <a:t>‹#›</a:t>
            </a:fld>
            <a:endParaRPr lang="de-DE"/>
          </a:p>
        </p:txBody>
      </p:sp>
    </p:spTree>
    <p:extLst>
      <p:ext uri="{BB962C8B-B14F-4D97-AF65-F5344CB8AC3E}">
        <p14:creationId xmlns:p14="http://schemas.microsoft.com/office/powerpoint/2010/main" val="2265670055"/>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mpty with footer">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4454F111-9A96-A84D-87BF-789F902DF62C}"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Tree>
    <p:extLst>
      <p:ext uri="{BB962C8B-B14F-4D97-AF65-F5344CB8AC3E}">
        <p14:creationId xmlns:p14="http://schemas.microsoft.com/office/powerpoint/2010/main" val="2531010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big image">
    <p:spTree>
      <p:nvGrpSpPr>
        <p:cNvPr id="1" name=""/>
        <p:cNvGrpSpPr/>
        <p:nvPr/>
      </p:nvGrpSpPr>
      <p:grpSpPr>
        <a:xfrm>
          <a:off x="0" y="0"/>
          <a:ext cx="0" cy="0"/>
          <a:chOff x="0" y="0"/>
          <a:chExt cx="0" cy="0"/>
        </a:xfrm>
      </p:grpSpPr>
      <p:sp>
        <p:nvSpPr>
          <p:cNvPr id="12" name="Fußzeilenplatzhalter 5">
            <a:extLst>
              <a:ext uri="{FF2B5EF4-FFF2-40B4-BE49-F238E27FC236}">
                <a16:creationId xmlns:a16="http://schemas.microsoft.com/office/drawing/2014/main" id="{2E56A6B5-6638-1EBD-C8EC-8B45B057CC9C}"/>
              </a:ext>
            </a:extLst>
          </p:cNvPr>
          <p:cNvSpPr>
            <a:spLocks noGrp="1"/>
          </p:cNvSpPr>
          <p:nvPr>
            <p:ph type="ftr" sz="quarter" idx="11"/>
            <p:custDataLst>
              <p:tags r:id="rId1"/>
            </p:custDataLst>
          </p:nvPr>
        </p:nvSpPr>
        <p:spPr>
          <a:xfrm>
            <a:off x="12192000" y="6858000"/>
            <a:ext cx="0" cy="0"/>
          </a:xfrm>
        </p:spPr>
        <p:txBody>
          <a:bodyPr anchor="b"/>
          <a:lstStyle>
            <a:lvl1pPr algn="r">
              <a:defRPr sz="100">
                <a:noFill/>
              </a:defRPr>
            </a:lvl1pPr>
          </a:lstStyle>
          <a:p>
            <a:r>
              <a:rPr lang="de-DE"/>
              <a:t>New E.ON PowerPoint Master</a:t>
            </a:r>
          </a:p>
        </p:txBody>
      </p:sp>
      <p:sp>
        <p:nvSpPr>
          <p:cNvPr id="13" name="Foliennummernplatzhalter 6">
            <a:extLst>
              <a:ext uri="{FF2B5EF4-FFF2-40B4-BE49-F238E27FC236}">
                <a16:creationId xmlns:a16="http://schemas.microsoft.com/office/drawing/2014/main" id="{F8125B0E-A430-BE60-8185-DF418040DB51}"/>
              </a:ext>
            </a:extLst>
          </p:cNvPr>
          <p:cNvSpPr>
            <a:spLocks noGrp="1"/>
          </p:cNvSpPr>
          <p:nvPr>
            <p:ph type="sldNum" sz="quarter" idx="12"/>
            <p:custDataLst>
              <p:tags r:id="rId2"/>
            </p:custDataLst>
          </p:nvPr>
        </p:nvSpPr>
        <p:spPr>
          <a:xfrm>
            <a:off x="12192000" y="6858000"/>
            <a:ext cx="0" cy="0"/>
          </a:xfrm>
        </p:spPr>
        <p:txBody>
          <a:bodyPr anchor="b"/>
          <a:lstStyle>
            <a:lvl1pPr>
              <a:defRPr sz="100">
                <a:noFill/>
              </a:defRPr>
            </a:lvl1pPr>
          </a:lstStyle>
          <a:p>
            <a:fld id="{01FFFE70-FC19-4A94-9D10-0B3C8E890CB2}" type="slidenum">
              <a:rPr lang="de-DE"/>
              <a:pPr/>
              <a:t>‹#›</a:t>
            </a:fld>
            <a:endParaRPr lang="de-DE"/>
          </a:p>
        </p:txBody>
      </p:sp>
      <p:sp>
        <p:nvSpPr>
          <p:cNvPr id="5" name="Image">
            <a:extLst>
              <a:ext uri="{FF2B5EF4-FFF2-40B4-BE49-F238E27FC236}">
                <a16:creationId xmlns:a16="http://schemas.microsoft.com/office/drawing/2014/main" id="{2CA009F2-CDFA-1DA7-02B3-838E5290068D}"/>
              </a:ext>
            </a:extLst>
          </p:cNvPr>
          <p:cNvSpPr>
            <a:spLocks noGrp="1"/>
          </p:cNvSpPr>
          <p:nvPr>
            <p:ph type="pic" sz="quarter" idx="14"/>
          </p:nvPr>
        </p:nvSpPr>
        <p:spPr>
          <a:xfrm>
            <a:off x="0" y="0"/>
            <a:ext cx="12192000" cy="6858000"/>
          </a:xfrm>
          <a:solidFill>
            <a:schemeClr val="bg1">
              <a:lumMod val="75000"/>
            </a:schemeClr>
          </a:solidFill>
        </p:spPr>
        <p:txBody>
          <a:bodyPr tIns="0" anchor="ctr" anchorCtr="0"/>
          <a:lstStyle>
            <a:lvl1pPr algn="ctr">
              <a:defRPr>
                <a:solidFill>
                  <a:schemeClr val="tx1"/>
                </a:solidFill>
              </a:defRPr>
            </a:lvl1pPr>
          </a:lstStyle>
          <a:p>
            <a:r>
              <a:rPr lang="en-US"/>
              <a:t>Click icon to add picture</a:t>
            </a:r>
            <a:endParaRPr lang="de-DE" dirty="0"/>
          </a:p>
        </p:txBody>
      </p:sp>
      <p:sp>
        <p:nvSpPr>
          <p:cNvPr id="3" name="Subtitle">
            <a:extLst>
              <a:ext uri="{FF2B5EF4-FFF2-40B4-BE49-F238E27FC236}">
                <a16:creationId xmlns:a16="http://schemas.microsoft.com/office/drawing/2014/main" id="{DE89EDF3-6591-5B1A-CD1F-6369A6426179}"/>
              </a:ext>
            </a:extLst>
          </p:cNvPr>
          <p:cNvSpPr>
            <a:spLocks noGrp="1"/>
          </p:cNvSpPr>
          <p:nvPr>
            <p:ph type="subTitle" idx="1" hasCustomPrompt="1"/>
          </p:nvPr>
        </p:nvSpPr>
        <p:spPr>
          <a:xfrm>
            <a:off x="479424" y="2245658"/>
            <a:ext cx="5616575" cy="1056341"/>
          </a:xfrm>
          <a:prstGeom prst="rect">
            <a:avLst/>
          </a:prstGeom>
        </p:spPr>
        <p:txBody>
          <a:bodyPr>
            <a:noAutofit/>
          </a:bodyPr>
          <a:lstStyle>
            <a:lvl1pPr marL="0" indent="0" algn="l">
              <a:lnSpc>
                <a:spcPct val="90000"/>
              </a:lnSpc>
              <a:spcAft>
                <a:spcPts val="0"/>
              </a:spcAft>
              <a:buNone/>
              <a:defRPr sz="30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2" name="Title">
            <a:extLst>
              <a:ext uri="{FF2B5EF4-FFF2-40B4-BE49-F238E27FC236}">
                <a16:creationId xmlns:a16="http://schemas.microsoft.com/office/drawing/2014/main" id="{416867C0-5332-AE90-6140-EE0C9C14E730}"/>
              </a:ext>
            </a:extLst>
          </p:cNvPr>
          <p:cNvSpPr>
            <a:spLocks noGrp="1"/>
          </p:cNvSpPr>
          <p:nvPr>
            <p:ph type="ctrTitle" hasCustomPrompt="1"/>
          </p:nvPr>
        </p:nvSpPr>
        <p:spPr>
          <a:xfrm>
            <a:off x="479425" y="512763"/>
            <a:ext cx="11233150" cy="1732896"/>
          </a:xfrm>
          <a:prstGeom prst="rect">
            <a:avLst/>
          </a:prstGeom>
        </p:spPr>
        <p:txBody>
          <a:bodyPr anchor="t">
            <a:noAutofit/>
          </a:bodyPr>
          <a:lstStyle>
            <a:lvl1pPr algn="l">
              <a:lnSpc>
                <a:spcPct val="80000"/>
              </a:lnSpc>
              <a:defRPr sz="7000">
                <a:solidFill>
                  <a:schemeClr val="bg1"/>
                </a:solidFill>
                <a:latin typeface="EON Office Head" pitchFamily="2" charset="0"/>
                <a:cs typeface="EON Office Head" pitchFamily="2" charset="0"/>
              </a:defRPr>
            </a:lvl1pPr>
          </a:lstStyle>
          <a:p>
            <a:r>
              <a:rPr lang="de-DE" dirty="0" err="1"/>
              <a:t>mastertitelformat</a:t>
            </a:r>
            <a:r>
              <a:rPr lang="de-DE" dirty="0"/>
              <a:t> </a:t>
            </a:r>
            <a:br>
              <a:rPr lang="de-DE" dirty="0"/>
            </a:br>
            <a:r>
              <a:rPr lang="de-DE" dirty="0"/>
              <a:t>bearbeiten</a:t>
            </a:r>
          </a:p>
        </p:txBody>
      </p:sp>
      <p:pic>
        <p:nvPicPr>
          <p:cNvPr id="4" name="MIO_AGENDA_IGNORE_CHAPTER_REFERENCE" descr="Schließen mit einfarbiger Füllung" hidden="1">
            <a:extLst>
              <a:ext uri="{FF2B5EF4-FFF2-40B4-BE49-F238E27FC236}">
                <a16:creationId xmlns:a16="http://schemas.microsoft.com/office/drawing/2014/main" id="{8DBD0A4C-EFB4-6856-EBDF-A107B57D3B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12000" y="0"/>
            <a:ext cx="180000" cy="180000"/>
          </a:xfrm>
          <a:prstGeom prst="rect">
            <a:avLst/>
          </a:prstGeom>
        </p:spPr>
      </p:pic>
      <p:pic>
        <p:nvPicPr>
          <p:cNvPr id="8" name="MIO_AGENDA_IGNORE_NAVIGATION" descr="Schließen mit einfarbiger Füllung" hidden="1">
            <a:extLst>
              <a:ext uri="{FF2B5EF4-FFF2-40B4-BE49-F238E27FC236}">
                <a16:creationId xmlns:a16="http://schemas.microsoft.com/office/drawing/2014/main" id="{74359A26-92F9-701E-A601-E6AD22F61F4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12000" y="0"/>
            <a:ext cx="180000" cy="180000"/>
          </a:xfrm>
          <a:prstGeom prst="rect">
            <a:avLst/>
          </a:prstGeom>
        </p:spPr>
      </p:pic>
      <p:sp>
        <p:nvSpPr>
          <p:cNvPr id="11" name="Textplatzhalter 10">
            <a:extLst>
              <a:ext uri="{FF2B5EF4-FFF2-40B4-BE49-F238E27FC236}">
                <a16:creationId xmlns:a16="http://schemas.microsoft.com/office/drawing/2014/main" id="{3ECB2BC4-109C-E1A1-A355-551DE1C33D08}"/>
              </a:ext>
            </a:extLst>
          </p:cNvPr>
          <p:cNvSpPr>
            <a:spLocks noGrp="1"/>
          </p:cNvSpPr>
          <p:nvPr>
            <p:ph type="body" sz="quarter" idx="15" hasCustomPrompt="1"/>
          </p:nvPr>
        </p:nvSpPr>
        <p:spPr>
          <a:xfrm>
            <a:off x="9732025" y="5799032"/>
            <a:ext cx="1980551" cy="546206"/>
          </a:xfrm>
          <a:custGeom>
            <a:avLst/>
            <a:gdLst>
              <a:gd name="connsiteX0" fmla="*/ 738049 w 1980551"/>
              <a:gd name="connsiteY0" fmla="*/ 247957 h 546206"/>
              <a:gd name="connsiteX1" fmla="*/ 783101 w 1980551"/>
              <a:gd name="connsiteY1" fmla="*/ 252123 h 546206"/>
              <a:gd name="connsiteX2" fmla="*/ 807161 w 1980551"/>
              <a:gd name="connsiteY2" fmla="*/ 281851 h 546206"/>
              <a:gd name="connsiteX3" fmla="*/ 769527 w 1980551"/>
              <a:gd name="connsiteY3" fmla="*/ 359961 h 546206"/>
              <a:gd name="connsiteX4" fmla="*/ 659099 w 1980551"/>
              <a:gd name="connsiteY4" fmla="*/ 322656 h 546206"/>
              <a:gd name="connsiteX5" fmla="*/ 738049 w 1980551"/>
              <a:gd name="connsiteY5" fmla="*/ 247957 h 546206"/>
              <a:gd name="connsiteX6" fmla="*/ 625785 w 1980551"/>
              <a:gd name="connsiteY6" fmla="*/ 212484 h 546206"/>
              <a:gd name="connsiteX7" fmla="*/ 625785 w 1980551"/>
              <a:gd name="connsiteY7" fmla="*/ 212485 h 546206"/>
              <a:gd name="connsiteX8" fmla="*/ 625785 w 1980551"/>
              <a:gd name="connsiteY8" fmla="*/ 212484 h 546206"/>
              <a:gd name="connsiteX9" fmla="*/ 1118702 w 1980551"/>
              <a:gd name="connsiteY9" fmla="*/ 208403 h 546206"/>
              <a:gd name="connsiteX10" fmla="*/ 1024936 w 1980551"/>
              <a:gd name="connsiteY10" fmla="*/ 353550 h 546206"/>
              <a:gd name="connsiteX11" fmla="*/ 1035421 w 1980551"/>
              <a:gd name="connsiteY11" fmla="*/ 436907 h 546206"/>
              <a:gd name="connsiteX12" fmla="*/ 1144003 w 1980551"/>
              <a:gd name="connsiteY12" fmla="*/ 304584 h 546206"/>
              <a:gd name="connsiteX13" fmla="*/ 1155101 w 1980551"/>
              <a:gd name="connsiteY13" fmla="*/ 223559 h 546206"/>
              <a:gd name="connsiteX14" fmla="*/ 1118702 w 1980551"/>
              <a:gd name="connsiteY14" fmla="*/ 208404 h 546206"/>
              <a:gd name="connsiteX15" fmla="*/ 422544 w 1980551"/>
              <a:gd name="connsiteY15" fmla="*/ 140485 h 546206"/>
              <a:gd name="connsiteX16" fmla="*/ 244526 w 1980551"/>
              <a:gd name="connsiteY16" fmla="*/ 249208 h 546206"/>
              <a:gd name="connsiteX17" fmla="*/ 247611 w 1980551"/>
              <a:gd name="connsiteY17" fmla="*/ 254455 h 546206"/>
              <a:gd name="connsiteX18" fmla="*/ 424667 w 1980551"/>
              <a:gd name="connsiteY18" fmla="*/ 253871 h 546206"/>
              <a:gd name="connsiteX19" fmla="*/ 464769 w 1980551"/>
              <a:gd name="connsiteY19" fmla="*/ 199659 h 546206"/>
              <a:gd name="connsiteX20" fmla="*/ 460448 w 1980551"/>
              <a:gd name="connsiteY20" fmla="*/ 155940 h 546206"/>
              <a:gd name="connsiteX21" fmla="*/ 422544 w 1980551"/>
              <a:gd name="connsiteY21" fmla="*/ 140485 h 546206"/>
              <a:gd name="connsiteX22" fmla="*/ 1910799 w 1980551"/>
              <a:gd name="connsiteY22" fmla="*/ 116378 h 546206"/>
              <a:gd name="connsiteX23" fmla="*/ 1977462 w 1980551"/>
              <a:gd name="connsiteY23" fmla="*/ 177511 h 546206"/>
              <a:gd name="connsiteX24" fmla="*/ 1980551 w 1980551"/>
              <a:gd name="connsiteY24" fmla="*/ 203157 h 546206"/>
              <a:gd name="connsiteX25" fmla="*/ 1980542 w 1980551"/>
              <a:gd name="connsiteY25" fmla="*/ 203157 h 546206"/>
              <a:gd name="connsiteX26" fmla="*/ 1973147 w 1980551"/>
              <a:gd name="connsiteY26" fmla="*/ 252123 h 546206"/>
              <a:gd name="connsiteX27" fmla="*/ 1883075 w 1980551"/>
              <a:gd name="connsiteY27" fmla="*/ 523181 h 546206"/>
              <a:gd name="connsiteX28" fmla="*/ 1761533 w 1980551"/>
              <a:gd name="connsiteY28" fmla="*/ 517934 h 546206"/>
              <a:gd name="connsiteX29" fmla="*/ 1791151 w 1980551"/>
              <a:gd name="connsiteY29" fmla="*/ 408927 h 546206"/>
              <a:gd name="connsiteX30" fmla="*/ 1809039 w 1980551"/>
              <a:gd name="connsiteY30" fmla="*/ 256204 h 546206"/>
              <a:gd name="connsiteX31" fmla="*/ 1769561 w 1980551"/>
              <a:gd name="connsiteY31" fmla="*/ 261450 h 546206"/>
              <a:gd name="connsiteX32" fmla="*/ 1449374 w 1980551"/>
              <a:gd name="connsiteY32" fmla="*/ 521431 h 546206"/>
              <a:gd name="connsiteX33" fmla="*/ 1338334 w 1980551"/>
              <a:gd name="connsiteY33" fmla="*/ 516769 h 546206"/>
              <a:gd name="connsiteX34" fmla="*/ 1337097 w 1980551"/>
              <a:gd name="connsiteY34" fmla="*/ 502195 h 546206"/>
              <a:gd name="connsiteX35" fmla="*/ 1468499 w 1980551"/>
              <a:gd name="connsiteY35" fmla="*/ 148362 h 546206"/>
              <a:gd name="connsiteX36" fmla="*/ 1582635 w 1980551"/>
              <a:gd name="connsiteY36" fmla="*/ 143700 h 546206"/>
              <a:gd name="connsiteX37" fmla="*/ 1619025 w 1980551"/>
              <a:gd name="connsiteY37" fmla="*/ 212485 h 546206"/>
              <a:gd name="connsiteX38" fmla="*/ 1910799 w 1980551"/>
              <a:gd name="connsiteY38" fmla="*/ 116378 h 546206"/>
              <a:gd name="connsiteX39" fmla="*/ 1167615 w 1980551"/>
              <a:gd name="connsiteY39" fmla="*/ 103288 h 546206"/>
              <a:gd name="connsiteX40" fmla="*/ 1276642 w 1980551"/>
              <a:gd name="connsiteY40" fmla="*/ 116302 h 546206"/>
              <a:gd name="connsiteX41" fmla="*/ 1352520 w 1980551"/>
              <a:gd name="connsiteY41" fmla="*/ 202573 h 546206"/>
              <a:gd name="connsiteX42" fmla="*/ 1352520 w 1980551"/>
              <a:gd name="connsiteY42" fmla="*/ 202574 h 546206"/>
              <a:gd name="connsiteX43" fmla="*/ 1283424 w 1980551"/>
              <a:gd name="connsiteY43" fmla="*/ 396104 h 546206"/>
              <a:gd name="connsiteX44" fmla="*/ 1076135 w 1980551"/>
              <a:gd name="connsiteY44" fmla="*/ 534837 h 546206"/>
              <a:gd name="connsiteX45" fmla="*/ 822579 w 1980551"/>
              <a:gd name="connsiteY45" fmla="*/ 413591 h 546206"/>
              <a:gd name="connsiteX46" fmla="*/ 892297 w 1980551"/>
              <a:gd name="connsiteY46" fmla="*/ 239880 h 546206"/>
              <a:gd name="connsiteX47" fmla="*/ 1167615 w 1980551"/>
              <a:gd name="connsiteY47" fmla="*/ 103288 h 546206"/>
              <a:gd name="connsiteX48" fmla="*/ 496231 w 1980551"/>
              <a:gd name="connsiteY48" fmla="*/ 302 h 546206"/>
              <a:gd name="connsiteX49" fmla="*/ 620979 w 1980551"/>
              <a:gd name="connsiteY49" fmla="*/ 145853 h 546206"/>
              <a:gd name="connsiteX50" fmla="*/ 625785 w 1980551"/>
              <a:gd name="connsiteY50" fmla="*/ 212484 h 546206"/>
              <a:gd name="connsiteX51" fmla="*/ 617484 w 1980551"/>
              <a:gd name="connsiteY51" fmla="*/ 264746 h 546206"/>
              <a:gd name="connsiteX52" fmla="*/ 356805 w 1980551"/>
              <a:gd name="connsiteY52" fmla="*/ 359380 h 546206"/>
              <a:gd name="connsiteX53" fmla="*/ 195171 w 1980551"/>
              <a:gd name="connsiteY53" fmla="*/ 355884 h 546206"/>
              <a:gd name="connsiteX54" fmla="*/ 248228 w 1980551"/>
              <a:gd name="connsiteY54" fmla="*/ 440989 h 546206"/>
              <a:gd name="connsiteX55" fmla="*/ 414797 w 1980551"/>
              <a:gd name="connsiteY55" fmla="*/ 417670 h 546206"/>
              <a:gd name="connsiteX56" fmla="*/ 603576 w 1980551"/>
              <a:gd name="connsiteY56" fmla="*/ 468969 h 546206"/>
              <a:gd name="connsiteX57" fmla="*/ 446875 w 1980551"/>
              <a:gd name="connsiteY57" fmla="*/ 537754 h 546206"/>
              <a:gd name="connsiteX58" fmla="*/ 25517 w 1980551"/>
              <a:gd name="connsiteY58" fmla="*/ 251539 h 546206"/>
              <a:gd name="connsiteX59" fmla="*/ 453045 w 1980551"/>
              <a:gd name="connsiteY59" fmla="*/ 6131 h 546206"/>
              <a:gd name="connsiteX60" fmla="*/ 496231 w 1980551"/>
              <a:gd name="connsiteY60" fmla="*/ 302 h 54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80551" h="546206">
                <a:moveTo>
                  <a:pt x="738049" y="247957"/>
                </a:moveTo>
                <a:cubicBezTo>
                  <a:pt x="751303" y="246818"/>
                  <a:pt x="766253" y="248171"/>
                  <a:pt x="783101" y="252123"/>
                </a:cubicBezTo>
                <a:cubicBezTo>
                  <a:pt x="799539" y="257324"/>
                  <a:pt x="803421" y="267613"/>
                  <a:pt x="807161" y="281851"/>
                </a:cubicBezTo>
                <a:cubicBezTo>
                  <a:pt x="793784" y="307306"/>
                  <a:pt x="796773" y="340698"/>
                  <a:pt x="769527" y="359961"/>
                </a:cubicBezTo>
                <a:cubicBezTo>
                  <a:pt x="732267" y="386303"/>
                  <a:pt x="638411" y="386375"/>
                  <a:pt x="659099" y="322656"/>
                </a:cubicBezTo>
                <a:cubicBezTo>
                  <a:pt x="673787" y="277225"/>
                  <a:pt x="698286" y="251375"/>
                  <a:pt x="738049" y="247957"/>
                </a:cubicBezTo>
                <a:close/>
                <a:moveTo>
                  <a:pt x="625785" y="212484"/>
                </a:moveTo>
                <a:lnTo>
                  <a:pt x="625785" y="212485"/>
                </a:lnTo>
                <a:lnTo>
                  <a:pt x="625785" y="212484"/>
                </a:lnTo>
                <a:close/>
                <a:moveTo>
                  <a:pt x="1118702" y="208403"/>
                </a:moveTo>
                <a:cubicBezTo>
                  <a:pt x="1047099" y="208403"/>
                  <a:pt x="1038373" y="302848"/>
                  <a:pt x="1024936" y="353550"/>
                </a:cubicBezTo>
                <a:cubicBezTo>
                  <a:pt x="1021554" y="372712"/>
                  <a:pt x="998853" y="436907"/>
                  <a:pt x="1035421" y="436907"/>
                </a:cubicBezTo>
                <a:cubicBezTo>
                  <a:pt x="1121512" y="453268"/>
                  <a:pt x="1129523" y="364043"/>
                  <a:pt x="1144003" y="304584"/>
                </a:cubicBezTo>
                <a:cubicBezTo>
                  <a:pt x="1149321" y="282710"/>
                  <a:pt x="1159881" y="246011"/>
                  <a:pt x="1155101" y="223559"/>
                </a:cubicBezTo>
                <a:cubicBezTo>
                  <a:pt x="1155101" y="206858"/>
                  <a:pt x="1130457" y="209520"/>
                  <a:pt x="1118702" y="208404"/>
                </a:cubicBezTo>
                <a:close/>
                <a:moveTo>
                  <a:pt x="422544" y="140485"/>
                </a:moveTo>
                <a:cubicBezTo>
                  <a:pt x="364403" y="152951"/>
                  <a:pt x="260427" y="234184"/>
                  <a:pt x="244526" y="249208"/>
                </a:cubicBezTo>
                <a:cubicBezTo>
                  <a:pt x="241865" y="254272"/>
                  <a:pt x="243876" y="252703"/>
                  <a:pt x="247611" y="254455"/>
                </a:cubicBezTo>
                <a:cubicBezTo>
                  <a:pt x="306610" y="254455"/>
                  <a:pt x="365748" y="253871"/>
                  <a:pt x="424667" y="253871"/>
                </a:cubicBezTo>
                <a:cubicBezTo>
                  <a:pt x="463469" y="247819"/>
                  <a:pt x="464769" y="236661"/>
                  <a:pt x="464769" y="199659"/>
                </a:cubicBezTo>
                <a:cubicBezTo>
                  <a:pt x="464769" y="185193"/>
                  <a:pt x="465395" y="169895"/>
                  <a:pt x="460448" y="155940"/>
                </a:cubicBezTo>
                <a:cubicBezTo>
                  <a:pt x="456213" y="139815"/>
                  <a:pt x="441925" y="136330"/>
                  <a:pt x="422544" y="140485"/>
                </a:cubicBezTo>
                <a:close/>
                <a:moveTo>
                  <a:pt x="1910799" y="116378"/>
                </a:moveTo>
                <a:cubicBezTo>
                  <a:pt x="1940083" y="121072"/>
                  <a:pt x="1963808" y="138810"/>
                  <a:pt x="1977462" y="177511"/>
                </a:cubicBezTo>
                <a:cubicBezTo>
                  <a:pt x="1979011" y="186251"/>
                  <a:pt x="1980551" y="194174"/>
                  <a:pt x="1980551" y="203157"/>
                </a:cubicBezTo>
                <a:lnTo>
                  <a:pt x="1980542" y="203157"/>
                </a:lnTo>
                <a:cubicBezTo>
                  <a:pt x="1980542" y="219464"/>
                  <a:pt x="1976924" y="236275"/>
                  <a:pt x="1973147" y="252123"/>
                </a:cubicBezTo>
                <a:cubicBezTo>
                  <a:pt x="1950874" y="345132"/>
                  <a:pt x="1914963" y="433618"/>
                  <a:pt x="1883075" y="523181"/>
                </a:cubicBezTo>
                <a:cubicBezTo>
                  <a:pt x="1853810" y="550829"/>
                  <a:pt x="1792977" y="535774"/>
                  <a:pt x="1761533" y="517934"/>
                </a:cubicBezTo>
                <a:cubicBezTo>
                  <a:pt x="1745808" y="503073"/>
                  <a:pt x="1784907" y="427251"/>
                  <a:pt x="1791151" y="408927"/>
                </a:cubicBezTo>
                <a:cubicBezTo>
                  <a:pt x="1800734" y="380784"/>
                  <a:pt x="1853078" y="277007"/>
                  <a:pt x="1809039" y="256204"/>
                </a:cubicBezTo>
                <a:cubicBezTo>
                  <a:pt x="1794878" y="256204"/>
                  <a:pt x="1783612" y="257956"/>
                  <a:pt x="1769561" y="261450"/>
                </a:cubicBezTo>
                <a:cubicBezTo>
                  <a:pt x="1637780" y="305043"/>
                  <a:pt x="1544241" y="431793"/>
                  <a:pt x="1449374" y="521431"/>
                </a:cubicBezTo>
                <a:cubicBezTo>
                  <a:pt x="1408254" y="540996"/>
                  <a:pt x="1378729" y="535989"/>
                  <a:pt x="1338334" y="516769"/>
                </a:cubicBezTo>
                <a:cubicBezTo>
                  <a:pt x="1334319" y="512983"/>
                  <a:pt x="1336264" y="506965"/>
                  <a:pt x="1337097" y="502195"/>
                </a:cubicBezTo>
                <a:cubicBezTo>
                  <a:pt x="1367664" y="381550"/>
                  <a:pt x="1416012" y="261935"/>
                  <a:pt x="1468499" y="148362"/>
                </a:cubicBezTo>
                <a:cubicBezTo>
                  <a:pt x="1476752" y="125175"/>
                  <a:pt x="1561600" y="133767"/>
                  <a:pt x="1582635" y="143700"/>
                </a:cubicBezTo>
                <a:cubicBezTo>
                  <a:pt x="1582635" y="169383"/>
                  <a:pt x="1579782" y="212485"/>
                  <a:pt x="1619025" y="212485"/>
                </a:cubicBezTo>
                <a:cubicBezTo>
                  <a:pt x="1685071" y="205607"/>
                  <a:pt x="1822948" y="102296"/>
                  <a:pt x="1910799" y="116378"/>
                </a:cubicBezTo>
                <a:close/>
                <a:moveTo>
                  <a:pt x="1167615" y="103288"/>
                </a:moveTo>
                <a:cubicBezTo>
                  <a:pt x="1204734" y="103504"/>
                  <a:pt x="1241814" y="108095"/>
                  <a:pt x="1276642" y="116302"/>
                </a:cubicBezTo>
                <a:cubicBezTo>
                  <a:pt x="1323794" y="132512"/>
                  <a:pt x="1348894" y="154205"/>
                  <a:pt x="1352520" y="202573"/>
                </a:cubicBezTo>
                <a:lnTo>
                  <a:pt x="1352520" y="202574"/>
                </a:lnTo>
                <a:cubicBezTo>
                  <a:pt x="1352520" y="263398"/>
                  <a:pt x="1312410" y="343309"/>
                  <a:pt x="1283424" y="396104"/>
                </a:cubicBezTo>
                <a:cubicBezTo>
                  <a:pt x="1237886" y="479183"/>
                  <a:pt x="1176296" y="528965"/>
                  <a:pt x="1076135" y="534837"/>
                </a:cubicBezTo>
                <a:cubicBezTo>
                  <a:pt x="987612" y="540025"/>
                  <a:pt x="787527" y="554548"/>
                  <a:pt x="822579" y="413591"/>
                </a:cubicBezTo>
                <a:cubicBezTo>
                  <a:pt x="837783" y="352570"/>
                  <a:pt x="871557" y="298807"/>
                  <a:pt x="892297" y="239880"/>
                </a:cubicBezTo>
                <a:cubicBezTo>
                  <a:pt x="944555" y="141356"/>
                  <a:pt x="1056258" y="102639"/>
                  <a:pt x="1167615" y="103288"/>
                </a:cubicBezTo>
                <a:close/>
                <a:moveTo>
                  <a:pt x="496231" y="302"/>
                </a:moveTo>
                <a:cubicBezTo>
                  <a:pt x="578563" y="-5507"/>
                  <a:pt x="610271" y="73564"/>
                  <a:pt x="620979" y="145853"/>
                </a:cubicBezTo>
                <a:lnTo>
                  <a:pt x="625785" y="212484"/>
                </a:lnTo>
                <a:lnTo>
                  <a:pt x="617484" y="264746"/>
                </a:lnTo>
                <a:cubicBezTo>
                  <a:pt x="586877" y="369512"/>
                  <a:pt x="480395" y="359915"/>
                  <a:pt x="356805" y="359380"/>
                </a:cubicBezTo>
                <a:cubicBezTo>
                  <a:pt x="303128" y="359171"/>
                  <a:pt x="248235" y="355884"/>
                  <a:pt x="195171" y="355884"/>
                </a:cubicBezTo>
                <a:cubicBezTo>
                  <a:pt x="175591" y="374648"/>
                  <a:pt x="232280" y="431567"/>
                  <a:pt x="248228" y="440989"/>
                </a:cubicBezTo>
                <a:cubicBezTo>
                  <a:pt x="302667" y="473033"/>
                  <a:pt x="370974" y="459274"/>
                  <a:pt x="414797" y="417670"/>
                </a:cubicBezTo>
                <a:cubicBezTo>
                  <a:pt x="438341" y="417670"/>
                  <a:pt x="691052" y="386460"/>
                  <a:pt x="603576" y="468969"/>
                </a:cubicBezTo>
                <a:cubicBezTo>
                  <a:pt x="561238" y="504563"/>
                  <a:pt x="501337" y="525587"/>
                  <a:pt x="446875" y="537754"/>
                </a:cubicBezTo>
                <a:cubicBezTo>
                  <a:pt x="273588" y="576475"/>
                  <a:pt x="-100733" y="482347"/>
                  <a:pt x="25517" y="251539"/>
                </a:cubicBezTo>
                <a:cubicBezTo>
                  <a:pt x="111822" y="117325"/>
                  <a:pt x="298753" y="43934"/>
                  <a:pt x="453045" y="6131"/>
                </a:cubicBezTo>
                <a:cubicBezTo>
                  <a:pt x="467412" y="3415"/>
                  <a:pt x="481605" y="1326"/>
                  <a:pt x="496231" y="302"/>
                </a:cubicBezTo>
                <a:close/>
              </a:path>
            </a:pathLst>
          </a:custGeom>
          <a:solidFill>
            <a:schemeClr val="bg1"/>
          </a:solidFill>
        </p:spPr>
        <p:txBody>
          <a:bodyPr wrap="square">
            <a:noAutofit/>
          </a:bodyPr>
          <a:lstStyle>
            <a:lvl1pPr>
              <a:lnSpc>
                <a:spcPct val="100000"/>
              </a:lnSpc>
              <a:spcAft>
                <a:spcPts val="0"/>
              </a:spcAft>
              <a:defRPr sz="800"/>
            </a:lvl1pPr>
            <a:lvl5pPr>
              <a:defRPr/>
            </a:lvl5pPr>
          </a:lstStyle>
          <a:p>
            <a:pPr lvl="0"/>
            <a:r>
              <a:rPr lang="de-DE" dirty="0"/>
              <a:t>  </a:t>
            </a:r>
          </a:p>
        </p:txBody>
      </p:sp>
      <p:sp>
        <p:nvSpPr>
          <p:cNvPr id="6" name="Datumsplatzhalter 5">
            <a:extLst>
              <a:ext uri="{FF2B5EF4-FFF2-40B4-BE49-F238E27FC236}">
                <a16:creationId xmlns:a16="http://schemas.microsoft.com/office/drawing/2014/main" id="{74992822-E94C-1702-FD5A-3197C5DBF069}"/>
              </a:ext>
            </a:extLst>
          </p:cNvPr>
          <p:cNvSpPr>
            <a:spLocks noGrp="1"/>
          </p:cNvSpPr>
          <p:nvPr>
            <p:ph type="dt" sz="half" idx="16"/>
          </p:nvPr>
        </p:nvSpPr>
        <p:spPr>
          <a:xfrm>
            <a:off x="479375" y="6050859"/>
            <a:ext cx="5616000" cy="360000"/>
          </a:xfrm>
        </p:spPr>
        <p:txBody>
          <a:bodyPr anchor="b"/>
          <a:lstStyle>
            <a:lvl1pPr algn="l">
              <a:defRPr sz="2000" b="1">
                <a:solidFill>
                  <a:schemeClr val="bg1"/>
                </a:solidFill>
              </a:defRPr>
            </a:lvl1pPr>
          </a:lstStyle>
          <a:p>
            <a:fld id="{4166F76A-4900-864D-B9F6-2488814C2A20}" type="datetime1">
              <a:rPr lang="de-DE" smtClean="0"/>
              <a:pPr/>
              <a:t>09.11.24</a:t>
            </a:fld>
            <a:endParaRPr lang="de-DE"/>
          </a:p>
        </p:txBody>
      </p:sp>
    </p:spTree>
    <p:extLst>
      <p:ext uri="{BB962C8B-B14F-4D97-AF65-F5344CB8AC3E}">
        <p14:creationId xmlns:p14="http://schemas.microsoft.com/office/powerpoint/2010/main" val="75932953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Table A">
    <p:spTree>
      <p:nvGrpSpPr>
        <p:cNvPr id="1" name=""/>
        <p:cNvGrpSpPr/>
        <p:nvPr/>
      </p:nvGrpSpPr>
      <p:grpSpPr>
        <a:xfrm>
          <a:off x="0" y="0"/>
          <a:ext cx="0" cy="0"/>
          <a:chOff x="0" y="0"/>
          <a:chExt cx="0" cy="0"/>
        </a:xfrm>
      </p:grpSpPr>
      <p:sp>
        <p:nvSpPr>
          <p:cNvPr id="8" name="SHAPE background">
            <a:extLst>
              <a:ext uri="{FF2B5EF4-FFF2-40B4-BE49-F238E27FC236}">
                <a16:creationId xmlns:a16="http://schemas.microsoft.com/office/drawing/2014/main" id="{55C950C9-43EF-39C3-FF01-39DDE884BF08}"/>
              </a:ext>
            </a:extLst>
          </p:cNvPr>
          <p:cNvSpPr/>
          <p:nvPr userDrawn="1"/>
        </p:nvSpPr>
        <p:spPr>
          <a:xfrm>
            <a:off x="0" y="0"/>
            <a:ext cx="7824788" cy="6857999"/>
          </a:xfrm>
          <a:prstGeom prst="rect">
            <a:avLst/>
          </a:prstGeom>
          <a:solidFill>
            <a:srgbClr val="F8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89" noProof="0"/>
          </a:p>
        </p:txBody>
      </p:sp>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7C099EB4-9340-0347-AF3C-D74FCC7E080E}"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6" name="Content right">
            <a:extLst>
              <a:ext uri="{FF2B5EF4-FFF2-40B4-BE49-F238E27FC236}">
                <a16:creationId xmlns:a16="http://schemas.microsoft.com/office/drawing/2014/main" id="{0ED697D8-4001-2C2F-6C69-6C69F0A9DA4F}"/>
              </a:ext>
            </a:extLst>
          </p:cNvPr>
          <p:cNvSpPr>
            <a:spLocks noGrp="1"/>
          </p:cNvSpPr>
          <p:nvPr>
            <p:ph sz="quarter" idx="14"/>
          </p:nvPr>
        </p:nvSpPr>
        <p:spPr>
          <a:xfrm>
            <a:off x="8183563" y="1807199"/>
            <a:ext cx="3529012" cy="4104000"/>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8183563" y="512763"/>
            <a:ext cx="3528436" cy="886397"/>
          </a:xfrm>
        </p:spPr>
        <p:txBody>
          <a:bodyPr/>
          <a:lstStyle>
            <a:lvl1pPr>
              <a:defRPr>
                <a:latin typeface="+mn-lt"/>
              </a:defRPr>
            </a:lvl1pPr>
          </a:lstStyle>
          <a:p>
            <a:r>
              <a:rPr lang="en-US"/>
              <a:t>Click to edit Master title style</a:t>
            </a:r>
            <a:endParaRPr lang="de-DE"/>
          </a:p>
        </p:txBody>
      </p:sp>
      <p:sp>
        <p:nvSpPr>
          <p:cNvPr id="14" name="Chart Footnote/Source">
            <a:extLst>
              <a:ext uri="{FF2B5EF4-FFF2-40B4-BE49-F238E27FC236}">
                <a16:creationId xmlns:a16="http://schemas.microsoft.com/office/drawing/2014/main" id="{8388A654-05DA-46BD-2557-D2D34395DB02}"/>
              </a:ext>
            </a:extLst>
          </p:cNvPr>
          <p:cNvSpPr>
            <a:spLocks noGrp="1"/>
          </p:cNvSpPr>
          <p:nvPr>
            <p:ph type="body" sz="quarter" idx="17" hasCustomPrompt="1"/>
          </p:nvPr>
        </p:nvSpPr>
        <p:spPr>
          <a:xfrm>
            <a:off x="480000" y="5759167"/>
            <a:ext cx="7092375" cy="151323"/>
          </a:xfrm>
        </p:spPr>
        <p:txBody>
          <a:bodyPr anchor="b">
            <a:noAutofit/>
          </a:bodyPr>
          <a:lstStyle>
            <a:lvl1pPr>
              <a:lnSpc>
                <a:spcPct val="100000"/>
              </a:lnSpc>
              <a:spcAft>
                <a:spcPts val="0"/>
              </a:spcAft>
              <a:defRPr sz="900" b="0"/>
            </a:lvl1pPr>
          </a:lstStyle>
          <a:p>
            <a:pPr lvl="0"/>
            <a:r>
              <a:rPr lang="de-DE" err="1"/>
              <a:t>Footnote</a:t>
            </a:r>
            <a:r>
              <a:rPr lang="de-DE"/>
              <a:t>/Source</a:t>
            </a:r>
          </a:p>
        </p:txBody>
      </p:sp>
      <p:sp>
        <p:nvSpPr>
          <p:cNvPr id="7" name="Content left">
            <a:extLst>
              <a:ext uri="{FF2B5EF4-FFF2-40B4-BE49-F238E27FC236}">
                <a16:creationId xmlns:a16="http://schemas.microsoft.com/office/drawing/2014/main" id="{7E0D2C93-0AD3-3E6C-D51F-9BCD8E70F76D}"/>
              </a:ext>
            </a:extLst>
          </p:cNvPr>
          <p:cNvSpPr>
            <a:spLocks noGrp="1"/>
          </p:cNvSpPr>
          <p:nvPr>
            <p:ph sz="quarter" idx="13" hasCustomPrompt="1"/>
          </p:nvPr>
        </p:nvSpPr>
        <p:spPr>
          <a:xfrm>
            <a:off x="480573" y="1399160"/>
            <a:ext cx="7091801" cy="4262088"/>
          </a:xfrm>
        </p:spPr>
        <p:txBody>
          <a:bodyPr/>
          <a:lstStyle>
            <a:lvl1pPr>
              <a:defRPr/>
            </a:lvl1pPr>
          </a:lstStyle>
          <a:p>
            <a:pPr lvl="0"/>
            <a:r>
              <a:rPr lang="de-DE" dirty="0"/>
              <a:t>Insert </a:t>
            </a:r>
            <a:r>
              <a:rPr lang="de-DE" dirty="0" err="1"/>
              <a:t>graph</a:t>
            </a:r>
            <a:r>
              <a:rPr lang="de-DE" dirty="0"/>
              <a:t>/</a:t>
            </a:r>
            <a:r>
              <a:rPr lang="de-DE" dirty="0" err="1"/>
              <a:t>table</a:t>
            </a:r>
            <a:endParaRPr lang="de-DE" dirty="0"/>
          </a:p>
        </p:txBody>
      </p:sp>
      <p:sp>
        <p:nvSpPr>
          <p:cNvPr id="12" name="Chart Subtitle">
            <a:extLst>
              <a:ext uri="{FF2B5EF4-FFF2-40B4-BE49-F238E27FC236}">
                <a16:creationId xmlns:a16="http://schemas.microsoft.com/office/drawing/2014/main" id="{1176B54B-A8DF-1176-D781-146DE34A5EF3}"/>
              </a:ext>
            </a:extLst>
          </p:cNvPr>
          <p:cNvSpPr>
            <a:spLocks noGrp="1"/>
          </p:cNvSpPr>
          <p:nvPr>
            <p:ph type="body" sz="quarter" idx="16" hasCustomPrompt="1"/>
          </p:nvPr>
        </p:nvSpPr>
        <p:spPr>
          <a:xfrm>
            <a:off x="480000" y="851410"/>
            <a:ext cx="7092375" cy="302647"/>
          </a:xfrm>
        </p:spPr>
        <p:txBody>
          <a:bodyPr>
            <a:noAutofit/>
          </a:bodyPr>
          <a:lstStyle>
            <a:lvl1pPr>
              <a:defRPr b="0"/>
            </a:lvl1pPr>
          </a:lstStyle>
          <a:p>
            <a:pPr lvl="0"/>
            <a:r>
              <a:rPr lang="de-DE" dirty="0"/>
              <a:t>Unit </a:t>
            </a:r>
            <a:r>
              <a:rPr lang="de-DE" dirty="0" err="1"/>
              <a:t>measure</a:t>
            </a:r>
            <a:endParaRPr lang="de-DE" dirty="0"/>
          </a:p>
        </p:txBody>
      </p:sp>
      <p:sp>
        <p:nvSpPr>
          <p:cNvPr id="11" name="Chart Title">
            <a:extLst>
              <a:ext uri="{FF2B5EF4-FFF2-40B4-BE49-F238E27FC236}">
                <a16:creationId xmlns:a16="http://schemas.microsoft.com/office/drawing/2014/main" id="{0C1D1F4B-9BF8-DFAD-1852-35C89F0628CC}"/>
              </a:ext>
            </a:extLst>
          </p:cNvPr>
          <p:cNvSpPr>
            <a:spLocks noGrp="1"/>
          </p:cNvSpPr>
          <p:nvPr>
            <p:ph type="body" sz="quarter" idx="15" hasCustomPrompt="1"/>
          </p:nvPr>
        </p:nvSpPr>
        <p:spPr>
          <a:xfrm>
            <a:off x="480000" y="512763"/>
            <a:ext cx="7092375" cy="302647"/>
          </a:xfrm>
        </p:spPr>
        <p:txBody>
          <a:bodyPr>
            <a:noAutofit/>
          </a:bodyPr>
          <a:lstStyle>
            <a:lvl1pPr>
              <a:defRPr b="1"/>
            </a:lvl1pPr>
          </a:lstStyle>
          <a:p>
            <a:pPr lvl="0"/>
            <a:r>
              <a:rPr lang="de-DE" dirty="0"/>
              <a:t>Chart title</a:t>
            </a:r>
          </a:p>
        </p:txBody>
      </p:sp>
    </p:spTree>
    <p:extLst>
      <p:ext uri="{BB962C8B-B14F-4D97-AF65-F5344CB8AC3E}">
        <p14:creationId xmlns:p14="http://schemas.microsoft.com/office/powerpoint/2010/main" val="3696840257"/>
      </p:ext>
    </p:extLst>
  </p:cSld>
  <p:clrMapOvr>
    <a:masterClrMapping/>
  </p:clrMapOvr>
  <p:extLst>
    <p:ext uri="{DCECCB84-F9BA-43D5-87BE-67443E8EF086}">
      <p15:sldGuideLst xmlns:p15="http://schemas.microsoft.com/office/powerpoint/2012/main">
        <p15:guide id="1" pos="5155" userDrawn="1">
          <p15:clr>
            <a:srgbClr val="FBAE40"/>
          </p15:clr>
        </p15:guide>
        <p15:guide id="3" pos="4770" userDrawn="1">
          <p15:clr>
            <a:srgbClr val="FBAE40"/>
          </p15:clr>
        </p15:guide>
        <p15:guide id="4" orient="horz" pos="3725"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Table B">
    <p:spTree>
      <p:nvGrpSpPr>
        <p:cNvPr id="1" name=""/>
        <p:cNvGrpSpPr/>
        <p:nvPr/>
      </p:nvGrpSpPr>
      <p:grpSpPr>
        <a:xfrm>
          <a:off x="0" y="0"/>
          <a:ext cx="0" cy="0"/>
          <a:chOff x="0" y="0"/>
          <a:chExt cx="0" cy="0"/>
        </a:xfrm>
      </p:grpSpPr>
      <p:sp>
        <p:nvSpPr>
          <p:cNvPr id="8" name="SHAPE background">
            <a:extLst>
              <a:ext uri="{FF2B5EF4-FFF2-40B4-BE49-F238E27FC236}">
                <a16:creationId xmlns:a16="http://schemas.microsoft.com/office/drawing/2014/main" id="{55C950C9-43EF-39C3-FF01-39DDE884BF08}"/>
              </a:ext>
            </a:extLst>
          </p:cNvPr>
          <p:cNvSpPr/>
          <p:nvPr userDrawn="1"/>
        </p:nvSpPr>
        <p:spPr>
          <a:xfrm>
            <a:off x="6275388" y="0"/>
            <a:ext cx="5916612" cy="6857999"/>
          </a:xfrm>
          <a:prstGeom prst="rect">
            <a:avLst/>
          </a:prstGeom>
          <a:solidFill>
            <a:srgbClr val="F8F5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89" noProof="0"/>
          </a:p>
        </p:txBody>
      </p:sp>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030FC8AF-567C-5F49-8E44-47B93969B66E}"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6" name="Content right">
            <a:extLst>
              <a:ext uri="{FF2B5EF4-FFF2-40B4-BE49-F238E27FC236}">
                <a16:creationId xmlns:a16="http://schemas.microsoft.com/office/drawing/2014/main" id="{0ED697D8-4001-2C2F-6C69-6C69F0A9DA4F}"/>
              </a:ext>
            </a:extLst>
          </p:cNvPr>
          <p:cNvSpPr>
            <a:spLocks noGrp="1"/>
          </p:cNvSpPr>
          <p:nvPr>
            <p:ph sz="quarter" idx="14"/>
          </p:nvPr>
        </p:nvSpPr>
        <p:spPr>
          <a:xfrm>
            <a:off x="479998" y="1807199"/>
            <a:ext cx="4968301" cy="4104000"/>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79999" y="512763"/>
            <a:ext cx="4968300" cy="886397"/>
          </a:xfrm>
        </p:spPr>
        <p:txBody>
          <a:bodyPr/>
          <a:lstStyle>
            <a:lvl1pPr>
              <a:defRPr>
                <a:latin typeface="+mn-lt"/>
              </a:defRPr>
            </a:lvl1pPr>
          </a:lstStyle>
          <a:p>
            <a:r>
              <a:rPr lang="en-US"/>
              <a:t>Click to edit Master title style</a:t>
            </a:r>
            <a:endParaRPr lang="de-DE" dirty="0"/>
          </a:p>
        </p:txBody>
      </p:sp>
      <p:sp>
        <p:nvSpPr>
          <p:cNvPr id="7" name="Content left">
            <a:extLst>
              <a:ext uri="{FF2B5EF4-FFF2-40B4-BE49-F238E27FC236}">
                <a16:creationId xmlns:a16="http://schemas.microsoft.com/office/drawing/2014/main" id="{7E0D2C93-0AD3-3E6C-D51F-9BCD8E70F76D}"/>
              </a:ext>
            </a:extLst>
          </p:cNvPr>
          <p:cNvSpPr>
            <a:spLocks noGrp="1"/>
          </p:cNvSpPr>
          <p:nvPr>
            <p:ph sz="quarter" idx="13" hasCustomPrompt="1"/>
          </p:nvPr>
        </p:nvSpPr>
        <p:spPr>
          <a:xfrm>
            <a:off x="6743700" y="512762"/>
            <a:ext cx="4968300" cy="4514278"/>
          </a:xfrm>
        </p:spPr>
        <p:txBody>
          <a:bodyPr/>
          <a:lstStyle>
            <a:lvl1pPr>
              <a:defRPr/>
            </a:lvl1pPr>
          </a:lstStyle>
          <a:p>
            <a:pPr lvl="0"/>
            <a:r>
              <a:rPr lang="de-DE"/>
              <a:t>Insert </a:t>
            </a:r>
            <a:r>
              <a:rPr lang="de-DE" err="1"/>
              <a:t>graph</a:t>
            </a:r>
            <a:r>
              <a:rPr lang="de-DE"/>
              <a:t>/</a:t>
            </a:r>
            <a:r>
              <a:rPr lang="de-DE" err="1"/>
              <a:t>table</a:t>
            </a:r>
            <a:endParaRPr lang="de-DE"/>
          </a:p>
        </p:txBody>
      </p:sp>
      <p:sp>
        <p:nvSpPr>
          <p:cNvPr id="12" name="Chart Subtitle">
            <a:extLst>
              <a:ext uri="{FF2B5EF4-FFF2-40B4-BE49-F238E27FC236}">
                <a16:creationId xmlns:a16="http://schemas.microsoft.com/office/drawing/2014/main" id="{1176B54B-A8DF-1176-D781-146DE34A5EF3}"/>
              </a:ext>
            </a:extLst>
          </p:cNvPr>
          <p:cNvSpPr>
            <a:spLocks noGrp="1"/>
          </p:cNvSpPr>
          <p:nvPr>
            <p:ph type="body" sz="quarter" idx="16" hasCustomPrompt="1"/>
          </p:nvPr>
        </p:nvSpPr>
        <p:spPr>
          <a:xfrm>
            <a:off x="6743299" y="5598356"/>
            <a:ext cx="4968702" cy="302647"/>
          </a:xfrm>
        </p:spPr>
        <p:txBody>
          <a:bodyPr>
            <a:noAutofit/>
          </a:bodyPr>
          <a:lstStyle>
            <a:lvl1pPr>
              <a:defRPr b="0"/>
            </a:lvl1pPr>
          </a:lstStyle>
          <a:p>
            <a:pPr lvl="0"/>
            <a:r>
              <a:rPr lang="de-DE" dirty="0"/>
              <a:t>Unit </a:t>
            </a:r>
            <a:r>
              <a:rPr lang="de-DE" dirty="0" err="1"/>
              <a:t>measure</a:t>
            </a:r>
            <a:endParaRPr lang="de-DE" dirty="0"/>
          </a:p>
        </p:txBody>
      </p:sp>
      <p:sp>
        <p:nvSpPr>
          <p:cNvPr id="11" name="Chart Title">
            <a:extLst>
              <a:ext uri="{FF2B5EF4-FFF2-40B4-BE49-F238E27FC236}">
                <a16:creationId xmlns:a16="http://schemas.microsoft.com/office/drawing/2014/main" id="{0C1D1F4B-9BF8-DFAD-1852-35C89F0628CC}"/>
              </a:ext>
            </a:extLst>
          </p:cNvPr>
          <p:cNvSpPr>
            <a:spLocks noGrp="1"/>
          </p:cNvSpPr>
          <p:nvPr>
            <p:ph type="body" sz="quarter" idx="15" hasCustomPrompt="1"/>
          </p:nvPr>
        </p:nvSpPr>
        <p:spPr>
          <a:xfrm>
            <a:off x="6743299" y="5259709"/>
            <a:ext cx="4968702" cy="302647"/>
          </a:xfrm>
        </p:spPr>
        <p:txBody>
          <a:bodyPr>
            <a:noAutofit/>
          </a:bodyPr>
          <a:lstStyle>
            <a:lvl1pPr>
              <a:defRPr b="1"/>
            </a:lvl1pPr>
          </a:lstStyle>
          <a:p>
            <a:pPr lvl="0"/>
            <a:r>
              <a:rPr lang="de-DE" dirty="0"/>
              <a:t>Chart title</a:t>
            </a:r>
          </a:p>
        </p:txBody>
      </p:sp>
    </p:spTree>
    <p:extLst>
      <p:ext uri="{BB962C8B-B14F-4D97-AF65-F5344CB8AC3E}">
        <p14:creationId xmlns:p14="http://schemas.microsoft.com/office/powerpoint/2010/main" val="2311415301"/>
      </p:ext>
    </p:extLst>
  </p:cSld>
  <p:clrMapOvr>
    <a:masterClrMapping/>
  </p:clrMapOvr>
  <p:extLst>
    <p:ext uri="{DCECCB84-F9BA-43D5-87BE-67443E8EF086}">
      <p15:sldGuideLst xmlns:p15="http://schemas.microsoft.com/office/powerpoint/2012/main">
        <p15:guide id="1" pos="3953" userDrawn="1">
          <p15:clr>
            <a:srgbClr val="FBAE40"/>
          </p15:clr>
        </p15:guide>
        <p15:guide id="3" pos="3727" userDrawn="1">
          <p15:clr>
            <a:srgbClr val="FBAE40"/>
          </p15:clr>
        </p15:guide>
        <p15:guide id="4" orient="horz" pos="3725">
          <p15:clr>
            <a:srgbClr val="FBAE40"/>
          </p15:clr>
        </p15:guide>
        <p15:guide id="5" pos="4248" userDrawn="1">
          <p15:clr>
            <a:srgbClr val="FBAE40"/>
          </p15:clr>
        </p15:guide>
        <p15:guide id="6" pos="343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264AB6-0912-0D16-C25D-076324069926}"/>
              </a:ext>
            </a:extLst>
          </p:cNvPr>
          <p:cNvSpPr/>
          <p:nvPr userDrawn="1"/>
        </p:nvSpPr>
        <p:spPr>
          <a:xfrm>
            <a:off x="0" y="0"/>
            <a:ext cx="12192000" cy="6858000"/>
          </a:xfrm>
          <a:prstGeom prst="rect">
            <a:avLst/>
          </a:prstGeom>
          <a:gradFill flip="none" rotWithShape="1">
            <a:gsLst>
              <a:gs pos="54000">
                <a:srgbClr val="EA1B0A"/>
              </a:gs>
              <a:gs pos="98000">
                <a:srgbClr val="961482"/>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pPr>
            <a:endParaRPr lang="en-US" sz="1400"/>
          </a:p>
        </p:txBody>
      </p:sp>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custDataLst>
              <p:tags r:id="rId1"/>
            </p:custDataLst>
          </p:nvPr>
        </p:nvSpPr>
        <p:spPr>
          <a:xfrm>
            <a:off x="12192000" y="6858000"/>
            <a:ext cx="0" cy="0"/>
          </a:xfrm>
        </p:spPr>
        <p:txBody>
          <a:bodyPr anchor="b"/>
          <a:lstStyle>
            <a:lvl1pPr algn="r" rtl="0">
              <a:defRPr sz="100">
                <a:noFill/>
              </a:defRPr>
            </a:lvl1pPr>
          </a:lstStyle>
          <a:p>
            <a:fld id="{DCDB24E5-50DF-AB48-84B3-580C5F8120F5}"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custDataLst>
              <p:tags r:id="rId2"/>
            </p:custDataLst>
          </p:nvPr>
        </p:nvSpPr>
        <p:spPr>
          <a:xfrm>
            <a:off x="12192000" y="6858000"/>
            <a:ext cx="0" cy="0"/>
          </a:xfrm>
        </p:spPr>
        <p:txBody>
          <a:bodyPr anchor="b"/>
          <a:lstStyle>
            <a:lvl1pPr algn="r" rtl="0">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custDataLst>
              <p:tags r:id="rId3"/>
            </p:custDataLst>
          </p:nvPr>
        </p:nvSpPr>
        <p:spPr>
          <a:xfrm>
            <a:off x="12192000" y="6858000"/>
            <a:ext cx="0" cy="0"/>
          </a:xfrm>
        </p:spPr>
        <p:txBody>
          <a:bodyPr anchor="b"/>
          <a:lstStyle>
            <a:lvl1pPr algn="r" rtl="0">
              <a:defRPr sz="100">
                <a:noFill/>
              </a:defRPr>
            </a:lvl1pPr>
          </a:lstStyle>
          <a:p>
            <a:fld id="{01FFFE70-FC19-4A94-9D10-0B3C8E890CB2}" type="slidenum">
              <a:rPr lang="de-DE"/>
              <a:pPr/>
              <a:t>‹#›</a:t>
            </a:fld>
            <a:endParaRPr lang="de-DE"/>
          </a:p>
        </p:txBody>
      </p:sp>
      <p:sp>
        <p:nvSpPr>
          <p:cNvPr id="11" name="Number">
            <a:extLst>
              <a:ext uri="{FF2B5EF4-FFF2-40B4-BE49-F238E27FC236}">
                <a16:creationId xmlns:a16="http://schemas.microsoft.com/office/drawing/2014/main" id="{7700F044-4E4D-F142-70CF-491ED467D875}"/>
              </a:ext>
            </a:extLst>
          </p:cNvPr>
          <p:cNvSpPr>
            <a:spLocks noGrp="1"/>
          </p:cNvSpPr>
          <p:nvPr>
            <p:ph type="body" sz="quarter" idx="13" hasCustomPrompt="1"/>
          </p:nvPr>
        </p:nvSpPr>
        <p:spPr>
          <a:xfrm>
            <a:off x="479999" y="4134434"/>
            <a:ext cx="2520000" cy="2723566"/>
          </a:xfrm>
        </p:spPr>
        <p:txBody>
          <a:bodyPr wrap="none">
            <a:noAutofit/>
          </a:bodyPr>
          <a:lstStyle>
            <a:lvl1pPr>
              <a:defRPr sz="16200">
                <a:solidFill>
                  <a:schemeClr val="bg1"/>
                </a:solidFill>
                <a:latin typeface="+mn-lt"/>
              </a:defRPr>
            </a:lvl1pPr>
          </a:lstStyle>
          <a:p>
            <a:pPr lvl="0"/>
            <a:r>
              <a:rPr lang="de-DE" dirty="0"/>
              <a:t>X</a:t>
            </a:r>
          </a:p>
        </p:txBody>
      </p:sp>
      <p:sp>
        <p:nvSpPr>
          <p:cNvPr id="2" name="Title">
            <a:extLst>
              <a:ext uri="{FF2B5EF4-FFF2-40B4-BE49-F238E27FC236}">
                <a16:creationId xmlns:a16="http://schemas.microsoft.com/office/drawing/2014/main" id="{838808C9-218A-23C4-0979-17C2EF7CC28D}"/>
              </a:ext>
            </a:extLst>
          </p:cNvPr>
          <p:cNvSpPr>
            <a:spLocks noGrp="1"/>
          </p:cNvSpPr>
          <p:nvPr>
            <p:ph type="title" hasCustomPrompt="1"/>
          </p:nvPr>
        </p:nvSpPr>
        <p:spPr>
          <a:xfrm>
            <a:off x="479999" y="512763"/>
            <a:ext cx="11232575" cy="1809647"/>
          </a:xfrm>
        </p:spPr>
        <p:txBody>
          <a:bodyPr>
            <a:noAutofit/>
          </a:bodyPr>
          <a:lstStyle>
            <a:lvl1pPr>
              <a:lnSpc>
                <a:spcPct val="80000"/>
              </a:lnSpc>
              <a:defRPr sz="7000">
                <a:solidFill>
                  <a:schemeClr val="bg1"/>
                </a:solidFill>
                <a:latin typeface="EON Office Head" pitchFamily="2" charset="0"/>
                <a:cs typeface="EON Office Head" pitchFamily="2" charset="0"/>
              </a:defRPr>
            </a:lvl1pPr>
          </a:lstStyle>
          <a:p>
            <a:r>
              <a:rPr lang="de-DE" dirty="0" err="1"/>
              <a:t>titel</a:t>
            </a:r>
            <a:r>
              <a:rPr lang="de-DE" dirty="0"/>
              <a:t> des </a:t>
            </a:r>
            <a:r>
              <a:rPr lang="de-DE" dirty="0" err="1"/>
              <a:t>kapitels</a:t>
            </a:r>
            <a:endParaRPr lang="de-DE" dirty="0"/>
          </a:p>
        </p:txBody>
      </p:sp>
      <p:pic>
        <p:nvPicPr>
          <p:cNvPr id="6" name="MIO_AGENDA_IGNORE_CHAPTER_REFERENCE" descr="Schließen mit einfarbiger Füllung" hidden="1">
            <a:extLst>
              <a:ext uri="{FF2B5EF4-FFF2-40B4-BE49-F238E27FC236}">
                <a16:creationId xmlns:a16="http://schemas.microsoft.com/office/drawing/2014/main" id="{EC079F7D-79FF-41AB-124C-407E69AFC13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8" name="MIO_AGENDA_IGNORE_NAVIGATION" descr="Schließen mit einfarbiger Füllung" hidden="1">
            <a:extLst>
              <a:ext uri="{FF2B5EF4-FFF2-40B4-BE49-F238E27FC236}">
                <a16:creationId xmlns:a16="http://schemas.microsoft.com/office/drawing/2014/main" id="{ECF06861-9D4E-FDEF-993D-96CA6FA8BC5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sp>
        <p:nvSpPr>
          <p:cNvPr id="13" name="Text Placeholder 12">
            <a:extLst>
              <a:ext uri="{FF2B5EF4-FFF2-40B4-BE49-F238E27FC236}">
                <a16:creationId xmlns:a16="http://schemas.microsoft.com/office/drawing/2014/main" id="{8986D6CD-FB18-19C2-A75E-33EDA5AF8E0F}"/>
              </a:ext>
            </a:extLst>
          </p:cNvPr>
          <p:cNvSpPr>
            <a:spLocks noGrp="1"/>
          </p:cNvSpPr>
          <p:nvPr>
            <p:ph type="body" sz="quarter" idx="14"/>
          </p:nvPr>
        </p:nvSpPr>
        <p:spPr>
          <a:xfrm>
            <a:off x="479424" y="2331936"/>
            <a:ext cx="6444668" cy="1557151"/>
          </a:xfrm>
        </p:spPr>
        <p:txBody>
          <a:bodyPr/>
          <a:lstStyle>
            <a:lvl1pPr>
              <a:lnSpc>
                <a:spcPct val="90000"/>
              </a:lnSpc>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4812798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with large Image">
    <p:spTree>
      <p:nvGrpSpPr>
        <p:cNvPr id="1" name=""/>
        <p:cNvGrpSpPr/>
        <p:nvPr/>
      </p:nvGrpSpPr>
      <p:grpSpPr>
        <a:xfrm>
          <a:off x="0" y="0"/>
          <a:ext cx="0" cy="0"/>
          <a:chOff x="0" y="0"/>
          <a:chExt cx="0" cy="0"/>
        </a:xfrm>
      </p:grpSpPr>
      <p:sp>
        <p:nvSpPr>
          <p:cNvPr id="8" name="Image">
            <a:extLst>
              <a:ext uri="{FF2B5EF4-FFF2-40B4-BE49-F238E27FC236}">
                <a16:creationId xmlns:a16="http://schemas.microsoft.com/office/drawing/2014/main" id="{2D008FD9-6F72-6E1D-DD0B-A041002F0B30}"/>
              </a:ext>
            </a:extLst>
          </p:cNvPr>
          <p:cNvSpPr>
            <a:spLocks noGrp="1"/>
          </p:cNvSpPr>
          <p:nvPr>
            <p:ph type="pic" sz="quarter" idx="14"/>
          </p:nvPr>
        </p:nvSpPr>
        <p:spPr>
          <a:xfrm>
            <a:off x="0" y="0"/>
            <a:ext cx="12192000" cy="6858000"/>
          </a:xfrm>
          <a:solidFill>
            <a:srgbClr val="999999"/>
          </a:solidFill>
        </p:spPr>
        <p:txBody>
          <a:bodyPr tIns="3600000"/>
          <a:lstStyle>
            <a:lvl1pPr algn="ctr">
              <a:defRPr>
                <a:solidFill>
                  <a:schemeClr val="bg1"/>
                </a:solidFill>
              </a:defRPr>
            </a:lvl1pPr>
          </a:lstStyle>
          <a:p>
            <a:r>
              <a:rPr lang="en-US"/>
              <a:t>Click icon to add picture</a:t>
            </a:r>
            <a:endParaRPr lang="de-DE"/>
          </a:p>
        </p:txBody>
      </p:sp>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custDataLst>
              <p:tags r:id="rId1"/>
            </p:custDataLst>
          </p:nvPr>
        </p:nvSpPr>
        <p:spPr>
          <a:xfrm>
            <a:off x="12192000" y="6858000"/>
            <a:ext cx="0" cy="0"/>
          </a:xfrm>
        </p:spPr>
        <p:txBody>
          <a:bodyPr anchor="b"/>
          <a:lstStyle>
            <a:lvl1pPr algn="r" rtl="0">
              <a:defRPr sz="100">
                <a:noFill/>
              </a:defRPr>
            </a:lvl1pPr>
          </a:lstStyle>
          <a:p>
            <a:fld id="{C2EE32AD-0752-744D-B6FE-A4C1BE5DF0E1}"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custDataLst>
              <p:tags r:id="rId2"/>
            </p:custDataLst>
          </p:nvPr>
        </p:nvSpPr>
        <p:spPr>
          <a:xfrm>
            <a:off x="12192000" y="6858000"/>
            <a:ext cx="0" cy="0"/>
          </a:xfrm>
        </p:spPr>
        <p:txBody>
          <a:bodyPr anchor="b"/>
          <a:lstStyle>
            <a:lvl1pPr algn="r" rtl="0">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custDataLst>
              <p:tags r:id="rId3"/>
            </p:custDataLst>
          </p:nvPr>
        </p:nvSpPr>
        <p:spPr>
          <a:xfrm>
            <a:off x="12192000" y="6858000"/>
            <a:ext cx="0" cy="0"/>
          </a:xfrm>
        </p:spPr>
        <p:txBody>
          <a:bodyPr anchor="b"/>
          <a:lstStyle>
            <a:lvl1pPr algn="r" rtl="0">
              <a:defRPr sz="100">
                <a:noFill/>
              </a:defRPr>
            </a:lvl1pPr>
          </a:lstStyle>
          <a:p>
            <a:fld id="{01FFFE70-FC19-4A94-9D10-0B3C8E890CB2}" type="slidenum">
              <a:rPr lang="de-DE"/>
              <a:pPr/>
              <a:t>‹#›</a:t>
            </a:fld>
            <a:endParaRPr lang="de-DE"/>
          </a:p>
        </p:txBody>
      </p:sp>
      <p:sp>
        <p:nvSpPr>
          <p:cNvPr id="11" name="Number">
            <a:extLst>
              <a:ext uri="{FF2B5EF4-FFF2-40B4-BE49-F238E27FC236}">
                <a16:creationId xmlns:a16="http://schemas.microsoft.com/office/drawing/2014/main" id="{7700F044-4E4D-F142-70CF-491ED467D875}"/>
              </a:ext>
            </a:extLst>
          </p:cNvPr>
          <p:cNvSpPr>
            <a:spLocks noGrp="1"/>
          </p:cNvSpPr>
          <p:nvPr>
            <p:ph type="body" sz="quarter" idx="13" hasCustomPrompt="1"/>
          </p:nvPr>
        </p:nvSpPr>
        <p:spPr>
          <a:xfrm>
            <a:off x="479999" y="4134434"/>
            <a:ext cx="2520000" cy="2723566"/>
          </a:xfrm>
        </p:spPr>
        <p:txBody>
          <a:bodyPr wrap="none">
            <a:noAutofit/>
          </a:bodyPr>
          <a:lstStyle>
            <a:lvl1pPr>
              <a:defRPr sz="16200">
                <a:solidFill>
                  <a:schemeClr val="bg1"/>
                </a:solidFill>
                <a:latin typeface="+mn-lt"/>
              </a:defRPr>
            </a:lvl1pPr>
          </a:lstStyle>
          <a:p>
            <a:pPr lvl="0"/>
            <a:r>
              <a:rPr lang="de-DE" dirty="0"/>
              <a:t>X</a:t>
            </a:r>
          </a:p>
        </p:txBody>
      </p:sp>
      <p:sp>
        <p:nvSpPr>
          <p:cNvPr id="2" name="Title">
            <a:extLst>
              <a:ext uri="{FF2B5EF4-FFF2-40B4-BE49-F238E27FC236}">
                <a16:creationId xmlns:a16="http://schemas.microsoft.com/office/drawing/2014/main" id="{838808C9-218A-23C4-0979-17C2EF7CC28D}"/>
              </a:ext>
            </a:extLst>
          </p:cNvPr>
          <p:cNvSpPr>
            <a:spLocks noGrp="1"/>
          </p:cNvSpPr>
          <p:nvPr>
            <p:ph type="title" hasCustomPrompt="1"/>
          </p:nvPr>
        </p:nvSpPr>
        <p:spPr>
          <a:xfrm>
            <a:off x="479999" y="512763"/>
            <a:ext cx="11232575" cy="1819173"/>
          </a:xfrm>
        </p:spPr>
        <p:txBody>
          <a:bodyPr>
            <a:noAutofit/>
          </a:bodyPr>
          <a:lstStyle>
            <a:lvl1pPr>
              <a:lnSpc>
                <a:spcPct val="80000"/>
              </a:lnSpc>
              <a:defRPr sz="7000">
                <a:solidFill>
                  <a:schemeClr val="bg1"/>
                </a:solidFill>
                <a:latin typeface="EON Office Head" pitchFamily="2" charset="0"/>
                <a:cs typeface="EON Office Head" pitchFamily="2" charset="0"/>
              </a:defRPr>
            </a:lvl1pPr>
          </a:lstStyle>
          <a:p>
            <a:r>
              <a:rPr lang="de-DE" dirty="0" err="1"/>
              <a:t>titel</a:t>
            </a:r>
            <a:r>
              <a:rPr lang="de-DE" dirty="0"/>
              <a:t> des </a:t>
            </a:r>
            <a:r>
              <a:rPr lang="de-DE" dirty="0" err="1"/>
              <a:t>kapitels</a:t>
            </a:r>
            <a:endParaRPr lang="de-DE" dirty="0"/>
          </a:p>
        </p:txBody>
      </p:sp>
      <p:pic>
        <p:nvPicPr>
          <p:cNvPr id="6" name="MIO_AGENDA_IGNORE_CHAPTER_REFERENCE" descr="Schließen mit einfarbiger Füllung" hidden="1">
            <a:extLst>
              <a:ext uri="{FF2B5EF4-FFF2-40B4-BE49-F238E27FC236}">
                <a16:creationId xmlns:a16="http://schemas.microsoft.com/office/drawing/2014/main" id="{E1DE837E-4AC1-1B52-FD1F-FF041FBEE3F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7" name="MIO_AGENDA_IGNORE_NAVIGATION" descr="Schließen mit einfarbiger Füllung" hidden="1">
            <a:extLst>
              <a:ext uri="{FF2B5EF4-FFF2-40B4-BE49-F238E27FC236}">
                <a16:creationId xmlns:a16="http://schemas.microsoft.com/office/drawing/2014/main" id="{FBDEFF21-870F-0D9C-E524-8E876F8EEAE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sp>
        <p:nvSpPr>
          <p:cNvPr id="12" name="Text Placeholder 11">
            <a:extLst>
              <a:ext uri="{FF2B5EF4-FFF2-40B4-BE49-F238E27FC236}">
                <a16:creationId xmlns:a16="http://schemas.microsoft.com/office/drawing/2014/main" id="{B7E3AB64-3C77-CE4A-0503-7D8207B8D854}"/>
              </a:ext>
            </a:extLst>
          </p:cNvPr>
          <p:cNvSpPr>
            <a:spLocks noGrp="1"/>
          </p:cNvSpPr>
          <p:nvPr>
            <p:ph type="body" sz="quarter" idx="15"/>
          </p:nvPr>
        </p:nvSpPr>
        <p:spPr>
          <a:xfrm>
            <a:off x="479425" y="2331936"/>
            <a:ext cx="5976615" cy="1547626"/>
          </a:xfrm>
        </p:spPr>
        <p:txBody>
          <a:bodyPr/>
          <a:lstStyle>
            <a:lvl1pPr>
              <a:lnSpc>
                <a:spcPct val="90000"/>
              </a:lnSpc>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7055130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with small Im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215170-0B6B-5D5C-3956-42FA14BA3E66}"/>
              </a:ext>
            </a:extLst>
          </p:cNvPr>
          <p:cNvSpPr/>
          <p:nvPr userDrawn="1"/>
        </p:nvSpPr>
        <p:spPr>
          <a:xfrm>
            <a:off x="0" y="-1"/>
            <a:ext cx="6275388" cy="6858000"/>
          </a:xfrm>
          <a:prstGeom prst="rect">
            <a:avLst/>
          </a:prstGeom>
          <a:gradFill flip="none" rotWithShape="1">
            <a:gsLst>
              <a:gs pos="63000">
                <a:srgbClr val="EA1B0A"/>
              </a:gs>
              <a:gs pos="100000">
                <a:srgbClr val="96148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pPr>
            <a:endParaRPr lang="en-US" sz="1400"/>
          </a:p>
        </p:txBody>
      </p:sp>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custDataLst>
              <p:tags r:id="rId1"/>
            </p:custDataLst>
          </p:nvPr>
        </p:nvSpPr>
        <p:spPr>
          <a:xfrm>
            <a:off x="12192000" y="6858000"/>
            <a:ext cx="0" cy="0"/>
          </a:xfrm>
        </p:spPr>
        <p:txBody>
          <a:bodyPr anchor="b"/>
          <a:lstStyle>
            <a:lvl1pPr algn="r" rtl="0">
              <a:defRPr sz="100">
                <a:noFill/>
              </a:defRPr>
            </a:lvl1pPr>
          </a:lstStyle>
          <a:p>
            <a:fld id="{D5E0F0B2-06FB-E449-A0E9-9299E25AD56D}"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custDataLst>
              <p:tags r:id="rId2"/>
            </p:custDataLst>
          </p:nvPr>
        </p:nvSpPr>
        <p:spPr>
          <a:xfrm>
            <a:off x="12192000" y="6858000"/>
            <a:ext cx="0" cy="0"/>
          </a:xfrm>
        </p:spPr>
        <p:txBody>
          <a:bodyPr anchor="b"/>
          <a:lstStyle>
            <a:lvl1pPr algn="r" rtl="0">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custDataLst>
              <p:tags r:id="rId3"/>
            </p:custDataLst>
          </p:nvPr>
        </p:nvSpPr>
        <p:spPr>
          <a:xfrm>
            <a:off x="12192000" y="6858000"/>
            <a:ext cx="0" cy="0"/>
          </a:xfrm>
        </p:spPr>
        <p:txBody>
          <a:bodyPr anchor="b"/>
          <a:lstStyle>
            <a:lvl1pPr algn="r" rtl="0">
              <a:defRPr sz="100">
                <a:noFill/>
              </a:defRPr>
            </a:lvl1pPr>
          </a:lstStyle>
          <a:p>
            <a:fld id="{01FFFE70-FC19-4A94-9D10-0B3C8E890CB2}" type="slidenum">
              <a:rPr lang="de-DE"/>
              <a:pPr/>
              <a:t>‹#›</a:t>
            </a:fld>
            <a:endParaRPr lang="de-DE"/>
          </a:p>
        </p:txBody>
      </p:sp>
      <p:sp>
        <p:nvSpPr>
          <p:cNvPr id="8" name="Image">
            <a:extLst>
              <a:ext uri="{FF2B5EF4-FFF2-40B4-BE49-F238E27FC236}">
                <a16:creationId xmlns:a16="http://schemas.microsoft.com/office/drawing/2014/main" id="{2D008FD9-6F72-6E1D-DD0B-A041002F0B30}"/>
              </a:ext>
            </a:extLst>
          </p:cNvPr>
          <p:cNvSpPr>
            <a:spLocks noGrp="1"/>
          </p:cNvSpPr>
          <p:nvPr>
            <p:ph type="pic" sz="quarter" idx="14"/>
          </p:nvPr>
        </p:nvSpPr>
        <p:spPr>
          <a:xfrm>
            <a:off x="6275388" y="0"/>
            <a:ext cx="5916612" cy="6857999"/>
          </a:xfrm>
          <a:solidFill>
            <a:srgbClr val="999999"/>
          </a:solidFill>
        </p:spPr>
        <p:txBody>
          <a:bodyPr tIns="3600000"/>
          <a:lstStyle>
            <a:lvl1pPr algn="ctr">
              <a:defRPr>
                <a:solidFill>
                  <a:schemeClr val="bg1"/>
                </a:solidFill>
              </a:defRPr>
            </a:lvl1pPr>
          </a:lstStyle>
          <a:p>
            <a:r>
              <a:rPr lang="en-US"/>
              <a:t>Click icon to add picture</a:t>
            </a:r>
            <a:endParaRPr lang="de-DE"/>
          </a:p>
        </p:txBody>
      </p:sp>
      <p:sp>
        <p:nvSpPr>
          <p:cNvPr id="11" name="Number">
            <a:extLst>
              <a:ext uri="{FF2B5EF4-FFF2-40B4-BE49-F238E27FC236}">
                <a16:creationId xmlns:a16="http://schemas.microsoft.com/office/drawing/2014/main" id="{7700F044-4E4D-F142-70CF-491ED467D875}"/>
              </a:ext>
            </a:extLst>
          </p:cNvPr>
          <p:cNvSpPr>
            <a:spLocks noGrp="1"/>
          </p:cNvSpPr>
          <p:nvPr>
            <p:ph type="body" sz="quarter" idx="13" hasCustomPrompt="1"/>
          </p:nvPr>
        </p:nvSpPr>
        <p:spPr>
          <a:xfrm>
            <a:off x="479999" y="4134434"/>
            <a:ext cx="2520000" cy="2723566"/>
          </a:xfrm>
        </p:spPr>
        <p:txBody>
          <a:bodyPr wrap="none">
            <a:noAutofit/>
          </a:bodyPr>
          <a:lstStyle>
            <a:lvl1pPr>
              <a:defRPr sz="16200">
                <a:solidFill>
                  <a:schemeClr val="bg1"/>
                </a:solidFill>
                <a:latin typeface="+mn-lt"/>
              </a:defRPr>
            </a:lvl1pPr>
          </a:lstStyle>
          <a:p>
            <a:pPr lvl="0"/>
            <a:r>
              <a:rPr lang="de-DE" dirty="0"/>
              <a:t>X</a:t>
            </a:r>
          </a:p>
        </p:txBody>
      </p:sp>
      <p:sp>
        <p:nvSpPr>
          <p:cNvPr id="2" name="Title">
            <a:extLst>
              <a:ext uri="{FF2B5EF4-FFF2-40B4-BE49-F238E27FC236}">
                <a16:creationId xmlns:a16="http://schemas.microsoft.com/office/drawing/2014/main" id="{838808C9-218A-23C4-0979-17C2EF7CC28D}"/>
              </a:ext>
            </a:extLst>
          </p:cNvPr>
          <p:cNvSpPr>
            <a:spLocks noGrp="1"/>
          </p:cNvSpPr>
          <p:nvPr>
            <p:ph type="title" hasCustomPrompt="1"/>
          </p:nvPr>
        </p:nvSpPr>
        <p:spPr>
          <a:xfrm>
            <a:off x="480000" y="512763"/>
            <a:ext cx="5436613" cy="2916236"/>
          </a:xfrm>
        </p:spPr>
        <p:txBody>
          <a:bodyPr>
            <a:noAutofit/>
          </a:bodyPr>
          <a:lstStyle>
            <a:lvl1pPr>
              <a:lnSpc>
                <a:spcPct val="80000"/>
              </a:lnSpc>
              <a:defRPr sz="7000">
                <a:solidFill>
                  <a:schemeClr val="bg1"/>
                </a:solidFill>
                <a:latin typeface="EON Office Head" pitchFamily="2" charset="0"/>
                <a:cs typeface="EON Office Head" pitchFamily="2" charset="0"/>
              </a:defRPr>
            </a:lvl1pPr>
          </a:lstStyle>
          <a:p>
            <a:r>
              <a:rPr lang="de-DE" dirty="0"/>
              <a:t>Mastertitel</a:t>
            </a:r>
            <a:br>
              <a:rPr lang="de-DE" dirty="0"/>
            </a:br>
            <a:r>
              <a:rPr lang="de-DE" dirty="0"/>
              <a:t>bearbeiten</a:t>
            </a:r>
          </a:p>
        </p:txBody>
      </p:sp>
      <p:pic>
        <p:nvPicPr>
          <p:cNvPr id="6" name="MIO_AGENDA_IGNORE_CHAPTER_REFERENCE" descr="Schließen mit einfarbiger Füllung" hidden="1">
            <a:extLst>
              <a:ext uri="{FF2B5EF4-FFF2-40B4-BE49-F238E27FC236}">
                <a16:creationId xmlns:a16="http://schemas.microsoft.com/office/drawing/2014/main" id="{B16AC418-7DF3-FC4A-3FE3-EB675B6D8FB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7" name="MIO_AGENDA_IGNORE_NAVIGATION" descr="Schließen mit einfarbiger Füllung" hidden="1">
            <a:extLst>
              <a:ext uri="{FF2B5EF4-FFF2-40B4-BE49-F238E27FC236}">
                <a16:creationId xmlns:a16="http://schemas.microsoft.com/office/drawing/2014/main" id="{1DAE23C1-FA80-8A1B-7E1D-9EF6DB6801A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spTree>
    <p:extLst>
      <p:ext uri="{BB962C8B-B14F-4D97-AF65-F5344CB8AC3E}">
        <p14:creationId xmlns:p14="http://schemas.microsoft.com/office/powerpoint/2010/main" val="3691024813"/>
      </p:ext>
    </p:extLst>
  </p:cSld>
  <p:clrMapOvr>
    <a:masterClrMapping/>
  </p:clrMapOvr>
  <p:extLst>
    <p:ext uri="{DCECCB84-F9BA-43D5-87BE-67443E8EF086}">
      <p15:sldGuideLst xmlns:p15="http://schemas.microsoft.com/office/powerpoint/2012/main">
        <p15:guide id="1" pos="3953" userDrawn="1">
          <p15:clr>
            <a:srgbClr val="FBAE40"/>
          </p15:clr>
        </p15:guide>
        <p15:guide id="2" pos="372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char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438835-2655-8DCA-404E-79083CC384B7}"/>
              </a:ext>
            </a:extLst>
          </p:cNvPr>
          <p:cNvSpPr/>
          <p:nvPr userDrawn="1"/>
        </p:nvSpPr>
        <p:spPr>
          <a:xfrm>
            <a:off x="0" y="0"/>
            <a:ext cx="12192000" cy="6858000"/>
          </a:xfrm>
          <a:prstGeom prst="rect">
            <a:avLst/>
          </a:prstGeom>
          <a:gradFill flip="none" rotWithShape="1">
            <a:gsLst>
              <a:gs pos="73000">
                <a:srgbClr val="EA1B0A"/>
              </a:gs>
              <a:gs pos="100000">
                <a:srgbClr val="96148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pPr>
            <a:endParaRPr lang="en-US" sz="1400"/>
          </a:p>
        </p:txBody>
      </p:sp>
      <p:sp>
        <p:nvSpPr>
          <p:cNvPr id="3" name="Datumsplatzhalter 2">
            <a:extLst>
              <a:ext uri="{FF2B5EF4-FFF2-40B4-BE49-F238E27FC236}">
                <a16:creationId xmlns:a16="http://schemas.microsoft.com/office/drawing/2014/main" id="{8D89DC9A-FBE8-D440-F9E1-B90DCE3E7EC9}"/>
              </a:ext>
            </a:extLst>
          </p:cNvPr>
          <p:cNvSpPr>
            <a:spLocks noGrp="1"/>
          </p:cNvSpPr>
          <p:nvPr>
            <p:ph type="dt" sz="half" idx="10"/>
            <p:custDataLst>
              <p:tags r:id="rId1"/>
            </p:custDataLst>
          </p:nvPr>
        </p:nvSpPr>
        <p:spPr>
          <a:xfrm>
            <a:off x="12192000" y="6858000"/>
            <a:ext cx="0" cy="0"/>
          </a:xfrm>
        </p:spPr>
        <p:txBody>
          <a:bodyPr anchor="b"/>
          <a:lstStyle>
            <a:lvl1pPr algn="r">
              <a:defRPr sz="100">
                <a:noFill/>
              </a:defRPr>
            </a:lvl1pPr>
          </a:lstStyle>
          <a:p>
            <a:fld id="{D488086D-EEA1-CF4E-B791-0B497494499F}" type="datetime1">
              <a:rPr lang="de-DE" smtClean="0"/>
              <a:t>09.11.24</a:t>
            </a:fld>
            <a:endParaRPr lang="de-DE"/>
          </a:p>
        </p:txBody>
      </p:sp>
      <p:sp>
        <p:nvSpPr>
          <p:cNvPr id="4" name="Fußzeilenplatzhalter 3">
            <a:extLst>
              <a:ext uri="{FF2B5EF4-FFF2-40B4-BE49-F238E27FC236}">
                <a16:creationId xmlns:a16="http://schemas.microsoft.com/office/drawing/2014/main" id="{E57627D1-B40C-E389-8DD5-0DD1E92EA484}"/>
              </a:ext>
            </a:extLst>
          </p:cNvPr>
          <p:cNvSpPr>
            <a:spLocks noGrp="1"/>
          </p:cNvSpPr>
          <p:nvPr>
            <p:ph type="ftr" sz="quarter" idx="11"/>
            <p:custDataLst>
              <p:tags r:id="rId2"/>
            </p:custDataLst>
          </p:nvPr>
        </p:nvSpPr>
        <p:spPr>
          <a:xfrm>
            <a:off x="12192000" y="6858000"/>
            <a:ext cx="0" cy="0"/>
          </a:xfrm>
        </p:spPr>
        <p:txBody>
          <a:bodyPr anchor="b"/>
          <a:lstStyle>
            <a:lvl1pPr algn="r">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065A4D41-9BDD-B66B-9FB7-CE532CA1E31E}"/>
              </a:ext>
            </a:extLst>
          </p:cNvPr>
          <p:cNvSpPr>
            <a:spLocks noGrp="1"/>
          </p:cNvSpPr>
          <p:nvPr>
            <p:ph type="sldNum" sz="quarter" idx="12"/>
            <p:custDataLst>
              <p:tags r:id="rId3"/>
            </p:custDataLst>
          </p:nvPr>
        </p:nvSpPr>
        <p:spPr>
          <a:xfrm>
            <a:off x="12192000" y="6858000"/>
            <a:ext cx="0" cy="0"/>
          </a:xfrm>
        </p:spPr>
        <p:txBody>
          <a:bodyPr anchor="b"/>
          <a:lstStyle>
            <a:lvl1pPr algn="r">
              <a:defRPr sz="100">
                <a:noFill/>
              </a:defRPr>
            </a:lvl1pPr>
          </a:lstStyle>
          <a:p>
            <a:fld id="{01FFFE70-FC19-4A94-9D10-0B3C8E890CB2}" type="slidenum">
              <a:rPr lang="de-DE"/>
              <a:pPr/>
              <a:t>‹#›</a:t>
            </a:fld>
            <a:endParaRPr lang="de-DE"/>
          </a:p>
        </p:txBody>
      </p:sp>
      <p:sp>
        <p:nvSpPr>
          <p:cNvPr id="9" name="Contact information">
            <a:extLst>
              <a:ext uri="{FF2B5EF4-FFF2-40B4-BE49-F238E27FC236}">
                <a16:creationId xmlns:a16="http://schemas.microsoft.com/office/drawing/2014/main" id="{711219D6-CE9D-0F40-A923-24FB0FE24731}"/>
              </a:ext>
            </a:extLst>
          </p:cNvPr>
          <p:cNvSpPr>
            <a:spLocks noGrp="1"/>
          </p:cNvSpPr>
          <p:nvPr>
            <p:ph type="body" sz="quarter" idx="14" hasCustomPrompt="1"/>
          </p:nvPr>
        </p:nvSpPr>
        <p:spPr>
          <a:xfrm>
            <a:off x="480000" y="3212976"/>
            <a:ext cx="5436000" cy="235385"/>
          </a:xfrm>
        </p:spPr>
        <p:txBody>
          <a:bodyPr>
            <a:noAutofit/>
          </a:bodyPr>
          <a:lstStyle>
            <a:lvl1pPr>
              <a:defRPr sz="1400">
                <a:solidFill>
                  <a:schemeClr val="bg1"/>
                </a:solidFill>
                <a:latin typeface="+mn-lt"/>
              </a:defRPr>
            </a:lvl1pPr>
          </a:lstStyle>
          <a:p>
            <a:pPr lvl="0"/>
            <a:r>
              <a:rPr lang="de-DE"/>
              <a:t>Edit </a:t>
            </a:r>
            <a:r>
              <a:rPr lang="de-DE" err="1"/>
              <a:t>contact</a:t>
            </a:r>
            <a:r>
              <a:rPr lang="de-DE"/>
              <a:t> Information</a:t>
            </a:r>
          </a:p>
        </p:txBody>
      </p:sp>
      <p:sp>
        <p:nvSpPr>
          <p:cNvPr id="8" name="Name">
            <a:extLst>
              <a:ext uri="{FF2B5EF4-FFF2-40B4-BE49-F238E27FC236}">
                <a16:creationId xmlns:a16="http://schemas.microsoft.com/office/drawing/2014/main" id="{33495D4A-F00D-763A-E57E-AF2EFD0C6039}"/>
              </a:ext>
            </a:extLst>
          </p:cNvPr>
          <p:cNvSpPr>
            <a:spLocks noGrp="1"/>
          </p:cNvSpPr>
          <p:nvPr>
            <p:ph type="body" sz="quarter" idx="13" hasCustomPrompt="1"/>
          </p:nvPr>
        </p:nvSpPr>
        <p:spPr>
          <a:xfrm>
            <a:off x="480000" y="2865600"/>
            <a:ext cx="5436000" cy="302647"/>
          </a:xfrm>
        </p:spPr>
        <p:txBody>
          <a:bodyPr>
            <a:noAutofit/>
          </a:bodyPr>
          <a:lstStyle>
            <a:lvl1pPr>
              <a:defRPr b="1">
                <a:solidFill>
                  <a:schemeClr val="bg1"/>
                </a:solidFill>
                <a:latin typeface="+mj-lt"/>
              </a:defRPr>
            </a:lvl1pPr>
          </a:lstStyle>
          <a:p>
            <a:pPr lvl="0"/>
            <a:r>
              <a:rPr lang="de-DE"/>
              <a:t>Edit </a:t>
            </a:r>
            <a:r>
              <a:rPr lang="de-DE" err="1"/>
              <a:t>name</a:t>
            </a:r>
            <a:endParaRPr lang="de-DE"/>
          </a:p>
        </p:txBody>
      </p:sp>
      <p:sp>
        <p:nvSpPr>
          <p:cNvPr id="2" name="Title">
            <a:extLst>
              <a:ext uri="{FF2B5EF4-FFF2-40B4-BE49-F238E27FC236}">
                <a16:creationId xmlns:a16="http://schemas.microsoft.com/office/drawing/2014/main" id="{B9906940-4A55-7491-73FA-F7C757B94F11}"/>
              </a:ext>
            </a:extLst>
          </p:cNvPr>
          <p:cNvSpPr>
            <a:spLocks noGrp="1"/>
          </p:cNvSpPr>
          <p:nvPr>
            <p:ph type="title" hasCustomPrompt="1"/>
          </p:nvPr>
        </p:nvSpPr>
        <p:spPr>
          <a:xfrm>
            <a:off x="480000" y="512764"/>
            <a:ext cx="9288001" cy="689469"/>
          </a:xfrm>
        </p:spPr>
        <p:txBody>
          <a:bodyPr>
            <a:noAutofit/>
          </a:bodyPr>
          <a:lstStyle>
            <a:lvl1pPr>
              <a:lnSpc>
                <a:spcPct val="80000"/>
              </a:lnSpc>
              <a:defRPr sz="4800">
                <a:solidFill>
                  <a:schemeClr val="bg1"/>
                </a:solidFill>
                <a:latin typeface="EON Office Head" pitchFamily="2" charset="0"/>
                <a:cs typeface="EON Office Head" pitchFamily="2" charset="0"/>
              </a:defRPr>
            </a:lvl1pPr>
          </a:lstStyle>
          <a:p>
            <a:r>
              <a:rPr lang="de-DE" dirty="0" err="1"/>
              <a:t>edit</a:t>
            </a:r>
            <a:r>
              <a:rPr lang="de-DE" dirty="0"/>
              <a:t> </a:t>
            </a:r>
            <a:r>
              <a:rPr lang="de-DE" dirty="0" err="1"/>
              <a:t>closing</a:t>
            </a:r>
            <a:r>
              <a:rPr lang="de-DE" dirty="0"/>
              <a:t> </a:t>
            </a:r>
            <a:r>
              <a:rPr lang="de-DE" dirty="0" err="1"/>
              <a:t>statement</a:t>
            </a:r>
            <a:endParaRPr lang="de-DE" dirty="0"/>
          </a:p>
        </p:txBody>
      </p:sp>
      <p:pic>
        <p:nvPicPr>
          <p:cNvPr id="11" name="MIO_AGENDA_LAST_SLIDE" descr="Schließen mit einfarbiger Füllung" hidden="1">
            <a:extLst>
              <a:ext uri="{FF2B5EF4-FFF2-40B4-BE49-F238E27FC236}">
                <a16:creationId xmlns:a16="http://schemas.microsoft.com/office/drawing/2014/main" id="{63464D1A-B18E-D090-1C9D-E945B394C3E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12" name="MIO_AGENDA_IGNORE_CHAPTER_REFERENCE" descr="Schließen mit einfarbiger Füllung" hidden="1">
            <a:extLst>
              <a:ext uri="{FF2B5EF4-FFF2-40B4-BE49-F238E27FC236}">
                <a16:creationId xmlns:a16="http://schemas.microsoft.com/office/drawing/2014/main" id="{E5083936-085C-48AA-540F-DA08BAD5EEE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13" name="MIO_AGENDA_IGNORE_NAVIGATION" descr="Schließen mit einfarbiger Füllung" hidden="1">
            <a:extLst>
              <a:ext uri="{FF2B5EF4-FFF2-40B4-BE49-F238E27FC236}">
                <a16:creationId xmlns:a16="http://schemas.microsoft.com/office/drawing/2014/main" id="{91DF28A4-A76B-1B84-FFC1-3596AF8A00A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sp>
        <p:nvSpPr>
          <p:cNvPr id="16" name="Text Placeholder 15">
            <a:extLst>
              <a:ext uri="{FF2B5EF4-FFF2-40B4-BE49-F238E27FC236}">
                <a16:creationId xmlns:a16="http://schemas.microsoft.com/office/drawing/2014/main" id="{DFC7B165-BDDA-78D9-22D2-E6CC395C0CF6}"/>
              </a:ext>
            </a:extLst>
          </p:cNvPr>
          <p:cNvSpPr>
            <a:spLocks noGrp="1"/>
          </p:cNvSpPr>
          <p:nvPr>
            <p:ph type="body" sz="quarter" idx="15"/>
          </p:nvPr>
        </p:nvSpPr>
        <p:spPr>
          <a:xfrm>
            <a:off x="479425" y="1202233"/>
            <a:ext cx="9288001" cy="635639"/>
          </a:xfrm>
        </p:spPr>
        <p:txBody>
          <a:bodyPr/>
          <a:lstStyle>
            <a:lvl1pPr>
              <a:lnSpc>
                <a:spcPct val="80000"/>
              </a:lnSpc>
              <a:defRPr sz="4800">
                <a:solidFill>
                  <a:schemeClr val="bg1"/>
                </a:solidFill>
              </a:defRPr>
            </a:lvl1pPr>
          </a:lstStyle>
          <a:p>
            <a:pPr lvl="0"/>
            <a:r>
              <a:rPr lang="en-US"/>
              <a:t>Click to edit Master text styles</a:t>
            </a:r>
          </a:p>
        </p:txBody>
      </p:sp>
      <p:sp>
        <p:nvSpPr>
          <p:cNvPr id="23" name="E.ON Logo">
            <a:extLst>
              <a:ext uri="{FF2B5EF4-FFF2-40B4-BE49-F238E27FC236}">
                <a16:creationId xmlns:a16="http://schemas.microsoft.com/office/drawing/2014/main" id="{404EC8AB-7FB9-DD09-32D3-29B6F4B7B61F}"/>
              </a:ext>
            </a:extLst>
          </p:cNvPr>
          <p:cNvSpPr/>
          <p:nvPr userDrawn="1"/>
        </p:nvSpPr>
        <p:spPr>
          <a:xfrm>
            <a:off x="479425" y="5891141"/>
            <a:ext cx="1646555" cy="454095"/>
          </a:xfrm>
          <a:custGeom>
            <a:avLst/>
            <a:gdLst>
              <a:gd name="connsiteX0" fmla="*/ 1202810 w 1761324"/>
              <a:gd name="connsiteY0" fmla="*/ 180152 h 485747"/>
              <a:gd name="connsiteX1" fmla="*/ 1141362 w 1761324"/>
              <a:gd name="connsiteY1" fmla="*/ 352260 h 485747"/>
              <a:gd name="connsiteX2" fmla="*/ 957018 w 1761324"/>
              <a:gd name="connsiteY2" fmla="*/ 475637 h 485747"/>
              <a:gd name="connsiteX3" fmla="*/ 731528 w 1761324"/>
              <a:gd name="connsiteY3" fmla="*/ 367812 h 485747"/>
              <a:gd name="connsiteX4" fmla="*/ 793529 w 1761324"/>
              <a:gd name="connsiteY4" fmla="*/ 213329 h 485747"/>
              <a:gd name="connsiteX5" fmla="*/ 1135331 w 1761324"/>
              <a:gd name="connsiteY5" fmla="*/ 103429 h 485747"/>
              <a:gd name="connsiteX6" fmla="*/ 1202810 w 1761324"/>
              <a:gd name="connsiteY6" fmla="*/ 180151 h 485747"/>
              <a:gd name="connsiteX7" fmla="*/ 1202810 w 1761324"/>
              <a:gd name="connsiteY7" fmla="*/ 180152 h 485747"/>
              <a:gd name="connsiteX8" fmla="*/ 994873 w 1761324"/>
              <a:gd name="connsiteY8" fmla="*/ 185336 h 485747"/>
              <a:gd name="connsiteX9" fmla="*/ 911486 w 1761324"/>
              <a:gd name="connsiteY9" fmla="*/ 314417 h 485747"/>
              <a:gd name="connsiteX10" fmla="*/ 920810 w 1761324"/>
              <a:gd name="connsiteY10" fmla="*/ 388547 h 485747"/>
              <a:gd name="connsiteX11" fmla="*/ 1017374 w 1761324"/>
              <a:gd name="connsiteY11" fmla="*/ 270871 h 485747"/>
              <a:gd name="connsiteX12" fmla="*/ 1027243 w 1761324"/>
              <a:gd name="connsiteY12" fmla="*/ 198814 h 485747"/>
              <a:gd name="connsiteX13" fmla="*/ 994873 w 1761324"/>
              <a:gd name="connsiteY13" fmla="*/ 185337 h 485747"/>
              <a:gd name="connsiteX14" fmla="*/ 994873 w 1761324"/>
              <a:gd name="connsiteY14" fmla="*/ 185336 h 485747"/>
              <a:gd name="connsiteX15" fmla="*/ 556517 w 1761324"/>
              <a:gd name="connsiteY15" fmla="*/ 188965 h 485747"/>
              <a:gd name="connsiteX16" fmla="*/ 317310 w 1761324"/>
              <a:gd name="connsiteY16" fmla="*/ 319601 h 485747"/>
              <a:gd name="connsiteX17" fmla="*/ 173567 w 1761324"/>
              <a:gd name="connsiteY17" fmla="*/ 316492 h 485747"/>
              <a:gd name="connsiteX18" fmla="*/ 220751 w 1761324"/>
              <a:gd name="connsiteY18" fmla="*/ 392177 h 485747"/>
              <a:gd name="connsiteX19" fmla="*/ 368883 w 1761324"/>
              <a:gd name="connsiteY19" fmla="*/ 371439 h 485747"/>
              <a:gd name="connsiteX20" fmla="*/ 536766 w 1761324"/>
              <a:gd name="connsiteY20" fmla="*/ 417060 h 485747"/>
              <a:gd name="connsiteX21" fmla="*/ 397410 w 1761324"/>
              <a:gd name="connsiteY21" fmla="*/ 478231 h 485747"/>
              <a:gd name="connsiteX22" fmla="*/ 22692 w 1761324"/>
              <a:gd name="connsiteY22" fmla="*/ 223697 h 485747"/>
              <a:gd name="connsiteX23" fmla="*/ 402897 w 1761324"/>
              <a:gd name="connsiteY23" fmla="*/ 5453 h 485747"/>
              <a:gd name="connsiteX24" fmla="*/ 441303 w 1761324"/>
              <a:gd name="connsiteY24" fmla="*/ 269 h 485747"/>
              <a:gd name="connsiteX25" fmla="*/ 556517 w 1761324"/>
              <a:gd name="connsiteY25" fmla="*/ 188966 h 485747"/>
              <a:gd name="connsiteX26" fmla="*/ 556517 w 1761324"/>
              <a:gd name="connsiteY26" fmla="*/ 188965 h 485747"/>
              <a:gd name="connsiteX27" fmla="*/ 413323 w 1761324"/>
              <a:gd name="connsiteY27" fmla="*/ 177560 h 485747"/>
              <a:gd name="connsiteX28" fmla="*/ 409481 w 1761324"/>
              <a:gd name="connsiteY28" fmla="*/ 138680 h 485747"/>
              <a:gd name="connsiteX29" fmla="*/ 217459 w 1761324"/>
              <a:gd name="connsiteY29" fmla="*/ 221624 h 485747"/>
              <a:gd name="connsiteX30" fmla="*/ 220202 w 1761324"/>
              <a:gd name="connsiteY30" fmla="*/ 226290 h 485747"/>
              <a:gd name="connsiteX31" fmla="*/ 377660 w 1761324"/>
              <a:gd name="connsiteY31" fmla="*/ 225771 h 485747"/>
              <a:gd name="connsiteX32" fmla="*/ 413323 w 1761324"/>
              <a:gd name="connsiteY32" fmla="*/ 177560 h 485747"/>
              <a:gd name="connsiteX33" fmla="*/ 413323 w 1761324"/>
              <a:gd name="connsiteY33" fmla="*/ 177560 h 485747"/>
              <a:gd name="connsiteX34" fmla="*/ 717816 w 1761324"/>
              <a:gd name="connsiteY34" fmla="*/ 250654 h 485747"/>
              <a:gd name="connsiteX35" fmla="*/ 684348 w 1761324"/>
              <a:gd name="connsiteY35" fmla="*/ 320118 h 485747"/>
              <a:gd name="connsiteX36" fmla="*/ 586143 w 1761324"/>
              <a:gd name="connsiteY36" fmla="*/ 286942 h 485747"/>
              <a:gd name="connsiteX37" fmla="*/ 696419 w 1761324"/>
              <a:gd name="connsiteY37" fmla="*/ 224216 h 485747"/>
              <a:gd name="connsiteX38" fmla="*/ 717816 w 1761324"/>
              <a:gd name="connsiteY38" fmla="*/ 250654 h 485747"/>
              <a:gd name="connsiteX39" fmla="*/ 717816 w 1761324"/>
              <a:gd name="connsiteY39" fmla="*/ 250654 h 485747"/>
              <a:gd name="connsiteX40" fmla="*/ 1761317 w 1761324"/>
              <a:gd name="connsiteY40" fmla="*/ 180670 h 485747"/>
              <a:gd name="connsiteX41" fmla="*/ 1754740 w 1761324"/>
              <a:gd name="connsiteY41" fmla="*/ 224216 h 485747"/>
              <a:gd name="connsiteX42" fmla="*/ 1674638 w 1761324"/>
              <a:gd name="connsiteY42" fmla="*/ 465271 h 485747"/>
              <a:gd name="connsiteX43" fmla="*/ 1566550 w 1761324"/>
              <a:gd name="connsiteY43" fmla="*/ 460605 h 485747"/>
              <a:gd name="connsiteX44" fmla="*/ 1592889 w 1761324"/>
              <a:gd name="connsiteY44" fmla="*/ 363664 h 485747"/>
              <a:gd name="connsiteX45" fmla="*/ 1608797 w 1761324"/>
              <a:gd name="connsiteY45" fmla="*/ 227846 h 485747"/>
              <a:gd name="connsiteX46" fmla="*/ 1573689 w 1761324"/>
              <a:gd name="connsiteY46" fmla="*/ 232511 h 485747"/>
              <a:gd name="connsiteX47" fmla="*/ 1288943 w 1761324"/>
              <a:gd name="connsiteY47" fmla="*/ 463715 h 485747"/>
              <a:gd name="connsiteX48" fmla="*/ 1190194 w 1761324"/>
              <a:gd name="connsiteY48" fmla="*/ 459569 h 485747"/>
              <a:gd name="connsiteX49" fmla="*/ 1189094 w 1761324"/>
              <a:gd name="connsiteY49" fmla="*/ 446608 h 485747"/>
              <a:gd name="connsiteX50" fmla="*/ 1305951 w 1761324"/>
              <a:gd name="connsiteY50" fmla="*/ 131941 h 485747"/>
              <a:gd name="connsiteX51" fmla="*/ 1407454 w 1761324"/>
              <a:gd name="connsiteY51" fmla="*/ 127795 h 485747"/>
              <a:gd name="connsiteX52" fmla="*/ 1439816 w 1761324"/>
              <a:gd name="connsiteY52" fmla="*/ 188966 h 485747"/>
              <a:gd name="connsiteX53" fmla="*/ 1758578 w 1761324"/>
              <a:gd name="connsiteY53" fmla="*/ 157863 h 485747"/>
              <a:gd name="connsiteX54" fmla="*/ 1761325 w 1761324"/>
              <a:gd name="connsiteY54" fmla="*/ 180670 h 485747"/>
              <a:gd name="connsiteX55" fmla="*/ 1761317 w 1761324"/>
              <a:gd name="connsiteY55" fmla="*/ 180670 h 48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61324" h="485747">
                <a:moveTo>
                  <a:pt x="1202810" y="180152"/>
                </a:moveTo>
                <a:cubicBezTo>
                  <a:pt x="1202810" y="234243"/>
                  <a:pt x="1167140" y="305309"/>
                  <a:pt x="1141362" y="352260"/>
                </a:cubicBezTo>
                <a:cubicBezTo>
                  <a:pt x="1100865" y="426143"/>
                  <a:pt x="1046092" y="470415"/>
                  <a:pt x="957018" y="475637"/>
                </a:cubicBezTo>
                <a:cubicBezTo>
                  <a:pt x="878293" y="480251"/>
                  <a:pt x="700356" y="493166"/>
                  <a:pt x="731528" y="367812"/>
                </a:cubicBezTo>
                <a:cubicBezTo>
                  <a:pt x="745049" y="313545"/>
                  <a:pt x="775084" y="265733"/>
                  <a:pt x="793529" y="213329"/>
                </a:cubicBezTo>
                <a:cubicBezTo>
                  <a:pt x="855493" y="96504"/>
                  <a:pt x="1011440" y="74234"/>
                  <a:pt x="1135331" y="103429"/>
                </a:cubicBezTo>
                <a:cubicBezTo>
                  <a:pt x="1177264" y="117845"/>
                  <a:pt x="1199585" y="137137"/>
                  <a:pt x="1202810" y="180151"/>
                </a:cubicBezTo>
                <a:lnTo>
                  <a:pt x="1202810" y="180152"/>
                </a:lnTo>
                <a:close/>
                <a:moveTo>
                  <a:pt x="994873" y="185336"/>
                </a:moveTo>
                <a:cubicBezTo>
                  <a:pt x="931196" y="185336"/>
                  <a:pt x="923436" y="269327"/>
                  <a:pt x="911486" y="314417"/>
                </a:cubicBezTo>
                <a:cubicBezTo>
                  <a:pt x="908478" y="331458"/>
                  <a:pt x="888290" y="388547"/>
                  <a:pt x="920810" y="388547"/>
                </a:cubicBezTo>
                <a:cubicBezTo>
                  <a:pt x="997372" y="403097"/>
                  <a:pt x="1004496" y="323748"/>
                  <a:pt x="1017374" y="270871"/>
                </a:cubicBezTo>
                <a:cubicBezTo>
                  <a:pt x="1022103" y="251418"/>
                  <a:pt x="1031494" y="218781"/>
                  <a:pt x="1027243" y="198814"/>
                </a:cubicBezTo>
                <a:cubicBezTo>
                  <a:pt x="1027243" y="183962"/>
                  <a:pt x="1005327" y="186329"/>
                  <a:pt x="994873" y="185337"/>
                </a:cubicBezTo>
                <a:lnTo>
                  <a:pt x="994873" y="185336"/>
                </a:lnTo>
                <a:close/>
                <a:moveTo>
                  <a:pt x="556517" y="188965"/>
                </a:moveTo>
                <a:cubicBezTo>
                  <a:pt x="548660" y="331215"/>
                  <a:pt x="442921" y="320145"/>
                  <a:pt x="317310" y="319601"/>
                </a:cubicBezTo>
                <a:cubicBezTo>
                  <a:pt x="269574" y="319415"/>
                  <a:pt x="220757" y="316492"/>
                  <a:pt x="173567" y="316492"/>
                </a:cubicBezTo>
                <a:cubicBezTo>
                  <a:pt x="156154" y="333179"/>
                  <a:pt x="206568" y="383798"/>
                  <a:pt x="220751" y="392177"/>
                </a:cubicBezTo>
                <a:cubicBezTo>
                  <a:pt x="269164" y="420674"/>
                  <a:pt x="329910" y="408438"/>
                  <a:pt x="368883" y="371439"/>
                </a:cubicBezTo>
                <a:cubicBezTo>
                  <a:pt x="389821" y="371439"/>
                  <a:pt x="614559" y="343684"/>
                  <a:pt x="536766" y="417060"/>
                </a:cubicBezTo>
                <a:cubicBezTo>
                  <a:pt x="499114" y="448714"/>
                  <a:pt x="445844" y="467411"/>
                  <a:pt x="397410" y="478231"/>
                </a:cubicBezTo>
                <a:cubicBezTo>
                  <a:pt x="243304" y="512666"/>
                  <a:pt x="-89584" y="428957"/>
                  <a:pt x="22692" y="223697"/>
                </a:cubicBezTo>
                <a:cubicBezTo>
                  <a:pt x="99444" y="104339"/>
                  <a:pt x="265683" y="39072"/>
                  <a:pt x="402897" y="5453"/>
                </a:cubicBezTo>
                <a:cubicBezTo>
                  <a:pt x="415674" y="3038"/>
                  <a:pt x="428296" y="1180"/>
                  <a:pt x="441303" y="269"/>
                </a:cubicBezTo>
                <a:cubicBezTo>
                  <a:pt x="538928" y="-6619"/>
                  <a:pt x="556517" y="120689"/>
                  <a:pt x="556517" y="188966"/>
                </a:cubicBezTo>
                <a:lnTo>
                  <a:pt x="556517" y="188965"/>
                </a:lnTo>
                <a:close/>
                <a:moveTo>
                  <a:pt x="413323" y="177560"/>
                </a:moveTo>
                <a:cubicBezTo>
                  <a:pt x="413323" y="164695"/>
                  <a:pt x="413880" y="151090"/>
                  <a:pt x="409481" y="138680"/>
                </a:cubicBezTo>
                <a:cubicBezTo>
                  <a:pt x="394414" y="81319"/>
                  <a:pt x="236313" y="203809"/>
                  <a:pt x="217459" y="221624"/>
                </a:cubicBezTo>
                <a:cubicBezTo>
                  <a:pt x="215092" y="226128"/>
                  <a:pt x="216881" y="224732"/>
                  <a:pt x="220202" y="226290"/>
                </a:cubicBezTo>
                <a:cubicBezTo>
                  <a:pt x="272671" y="226290"/>
                  <a:pt x="325263" y="225771"/>
                  <a:pt x="377660" y="225771"/>
                </a:cubicBezTo>
                <a:cubicBezTo>
                  <a:pt x="412167" y="220389"/>
                  <a:pt x="413323" y="210466"/>
                  <a:pt x="413323" y="177560"/>
                </a:cubicBezTo>
                <a:lnTo>
                  <a:pt x="413323" y="177560"/>
                </a:lnTo>
                <a:close/>
                <a:moveTo>
                  <a:pt x="717816" y="250654"/>
                </a:moveTo>
                <a:cubicBezTo>
                  <a:pt x="705920" y="273291"/>
                  <a:pt x="708578" y="302987"/>
                  <a:pt x="684348" y="320118"/>
                </a:cubicBezTo>
                <a:cubicBezTo>
                  <a:pt x="651212" y="343544"/>
                  <a:pt x="567745" y="343608"/>
                  <a:pt x="586143" y="286942"/>
                </a:cubicBezTo>
                <a:cubicBezTo>
                  <a:pt x="603559" y="233072"/>
                  <a:pt x="636487" y="210160"/>
                  <a:pt x="696419" y="224216"/>
                </a:cubicBezTo>
                <a:cubicBezTo>
                  <a:pt x="711038" y="228842"/>
                  <a:pt x="714490" y="237992"/>
                  <a:pt x="717816" y="250654"/>
                </a:cubicBezTo>
                <a:lnTo>
                  <a:pt x="717816" y="250654"/>
                </a:lnTo>
                <a:close/>
                <a:moveTo>
                  <a:pt x="1761317" y="180670"/>
                </a:moveTo>
                <a:cubicBezTo>
                  <a:pt x="1761317" y="195172"/>
                  <a:pt x="1758099" y="210123"/>
                  <a:pt x="1754740" y="224216"/>
                </a:cubicBezTo>
                <a:cubicBezTo>
                  <a:pt x="1734933" y="306930"/>
                  <a:pt x="1702997" y="385622"/>
                  <a:pt x="1674638" y="465271"/>
                </a:cubicBezTo>
                <a:cubicBezTo>
                  <a:pt x="1648613" y="489859"/>
                  <a:pt x="1594513" y="476470"/>
                  <a:pt x="1566550" y="460605"/>
                </a:cubicBezTo>
                <a:cubicBezTo>
                  <a:pt x="1552565" y="447389"/>
                  <a:pt x="1587337" y="379960"/>
                  <a:pt x="1592889" y="363664"/>
                </a:cubicBezTo>
                <a:cubicBezTo>
                  <a:pt x="1601412" y="338636"/>
                  <a:pt x="1647962" y="246346"/>
                  <a:pt x="1608797" y="227846"/>
                </a:cubicBezTo>
                <a:cubicBezTo>
                  <a:pt x="1596204" y="227846"/>
                  <a:pt x="1586185" y="229404"/>
                  <a:pt x="1573689" y="232511"/>
                </a:cubicBezTo>
                <a:cubicBezTo>
                  <a:pt x="1456495" y="271279"/>
                  <a:pt x="1373310" y="383999"/>
                  <a:pt x="1288943" y="463715"/>
                </a:cubicBezTo>
                <a:cubicBezTo>
                  <a:pt x="1252375" y="481114"/>
                  <a:pt x="1226118" y="476662"/>
                  <a:pt x="1190194" y="459569"/>
                </a:cubicBezTo>
                <a:cubicBezTo>
                  <a:pt x="1186624" y="456202"/>
                  <a:pt x="1188353" y="450850"/>
                  <a:pt x="1189094" y="446608"/>
                </a:cubicBezTo>
                <a:cubicBezTo>
                  <a:pt x="1216278" y="339317"/>
                  <a:pt x="1259274" y="232942"/>
                  <a:pt x="1305951" y="131941"/>
                </a:cubicBezTo>
                <a:cubicBezTo>
                  <a:pt x="1313291" y="111320"/>
                  <a:pt x="1388747" y="118961"/>
                  <a:pt x="1407454" y="127795"/>
                </a:cubicBezTo>
                <a:cubicBezTo>
                  <a:pt x="1407454" y="150635"/>
                  <a:pt x="1404917" y="188966"/>
                  <a:pt x="1439816" y="188966"/>
                </a:cubicBezTo>
                <a:cubicBezTo>
                  <a:pt x="1518130" y="180810"/>
                  <a:pt x="1710008" y="20195"/>
                  <a:pt x="1758578" y="157863"/>
                </a:cubicBezTo>
                <a:cubicBezTo>
                  <a:pt x="1759955" y="165636"/>
                  <a:pt x="1761325" y="172682"/>
                  <a:pt x="1761325" y="180670"/>
                </a:cubicBezTo>
                <a:lnTo>
                  <a:pt x="1761317" y="180670"/>
                </a:lnTo>
                <a:close/>
              </a:path>
            </a:pathLst>
          </a:custGeom>
          <a:solidFill>
            <a:schemeClr val="bg1"/>
          </a:solidFill>
          <a:ln w="7461" cap="flat">
            <a:noFill/>
            <a:prstDash val="solid"/>
            <a:miter/>
          </a:ln>
        </p:spPr>
        <p:txBody>
          <a:bodyPr rtlCol="0" anchor="ctr"/>
          <a:lstStyle/>
          <a:p>
            <a:endParaRPr lang="de-DE"/>
          </a:p>
        </p:txBody>
      </p:sp>
    </p:spTree>
    <p:extLst>
      <p:ext uri="{BB962C8B-B14F-4D97-AF65-F5344CB8AC3E}">
        <p14:creationId xmlns:p14="http://schemas.microsoft.com/office/powerpoint/2010/main" val="14265157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chart with large Image A">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80AC49D3-6A5A-9774-4531-1B486B7E76BF}"/>
              </a:ext>
            </a:extLst>
          </p:cNvPr>
          <p:cNvSpPr>
            <a:spLocks noGrp="1"/>
          </p:cNvSpPr>
          <p:nvPr>
            <p:ph type="pic" sz="quarter" idx="17"/>
          </p:nvPr>
        </p:nvSpPr>
        <p:spPr>
          <a:xfrm>
            <a:off x="0" y="0"/>
            <a:ext cx="12192000" cy="6858000"/>
          </a:xfrm>
          <a:solidFill>
            <a:srgbClr val="999999"/>
          </a:solidFill>
        </p:spPr>
        <p:txBody>
          <a:bodyPr vert="horz" lIns="0" tIns="0" rIns="0" bIns="0" rtlCol="0" anchor="ctr" anchorCtr="0">
            <a:noAutofit/>
          </a:bodyPr>
          <a:lstStyle>
            <a:lvl1pPr algn="ctr">
              <a:defRPr lang="de-DE">
                <a:solidFill>
                  <a:schemeClr val="bg1"/>
                </a:solidFill>
              </a:defRPr>
            </a:lvl1pPr>
          </a:lstStyle>
          <a:p>
            <a:pPr lvl="0" algn="ctr"/>
            <a:r>
              <a:rPr lang="en-US"/>
              <a:t>Click icon to add picture</a:t>
            </a:r>
            <a:endParaRPr lang="de-DE" dirty="0"/>
          </a:p>
        </p:txBody>
      </p:sp>
      <p:sp>
        <p:nvSpPr>
          <p:cNvPr id="3" name="Datumsplatzhalter 2">
            <a:extLst>
              <a:ext uri="{FF2B5EF4-FFF2-40B4-BE49-F238E27FC236}">
                <a16:creationId xmlns:a16="http://schemas.microsoft.com/office/drawing/2014/main" id="{8D89DC9A-FBE8-D440-F9E1-B90DCE3E7EC9}"/>
              </a:ext>
            </a:extLst>
          </p:cNvPr>
          <p:cNvSpPr>
            <a:spLocks noGrp="1"/>
          </p:cNvSpPr>
          <p:nvPr>
            <p:ph type="dt" sz="half" idx="10"/>
            <p:custDataLst>
              <p:tags r:id="rId1"/>
            </p:custDataLst>
          </p:nvPr>
        </p:nvSpPr>
        <p:spPr>
          <a:xfrm>
            <a:off x="12192000" y="6858000"/>
            <a:ext cx="0" cy="0"/>
          </a:xfrm>
        </p:spPr>
        <p:txBody>
          <a:bodyPr anchor="b"/>
          <a:lstStyle>
            <a:lvl1pPr algn="r">
              <a:defRPr sz="100">
                <a:noFill/>
              </a:defRPr>
            </a:lvl1pPr>
          </a:lstStyle>
          <a:p>
            <a:fld id="{E1661ABF-B6C1-304A-B785-E576099AC068}" type="datetime1">
              <a:rPr lang="de-DE" smtClean="0"/>
              <a:t>09.11.24</a:t>
            </a:fld>
            <a:endParaRPr lang="de-DE"/>
          </a:p>
        </p:txBody>
      </p:sp>
      <p:sp>
        <p:nvSpPr>
          <p:cNvPr id="4" name="Fußzeilenplatzhalter 3">
            <a:extLst>
              <a:ext uri="{FF2B5EF4-FFF2-40B4-BE49-F238E27FC236}">
                <a16:creationId xmlns:a16="http://schemas.microsoft.com/office/drawing/2014/main" id="{E57627D1-B40C-E389-8DD5-0DD1E92EA484}"/>
              </a:ext>
            </a:extLst>
          </p:cNvPr>
          <p:cNvSpPr>
            <a:spLocks noGrp="1"/>
          </p:cNvSpPr>
          <p:nvPr>
            <p:ph type="ftr" sz="quarter" idx="11"/>
            <p:custDataLst>
              <p:tags r:id="rId2"/>
            </p:custDataLst>
          </p:nvPr>
        </p:nvSpPr>
        <p:spPr>
          <a:xfrm>
            <a:off x="12192000" y="6858000"/>
            <a:ext cx="0" cy="0"/>
          </a:xfrm>
        </p:spPr>
        <p:txBody>
          <a:bodyPr anchor="b"/>
          <a:lstStyle>
            <a:lvl1pPr algn="r">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065A4D41-9BDD-B66B-9FB7-CE532CA1E31E}"/>
              </a:ext>
            </a:extLst>
          </p:cNvPr>
          <p:cNvSpPr>
            <a:spLocks noGrp="1"/>
          </p:cNvSpPr>
          <p:nvPr>
            <p:ph type="sldNum" sz="quarter" idx="12"/>
            <p:custDataLst>
              <p:tags r:id="rId3"/>
            </p:custDataLst>
          </p:nvPr>
        </p:nvSpPr>
        <p:spPr>
          <a:xfrm>
            <a:off x="12192000" y="6858000"/>
            <a:ext cx="0" cy="0"/>
          </a:xfrm>
        </p:spPr>
        <p:txBody>
          <a:bodyPr anchor="b"/>
          <a:lstStyle>
            <a:lvl1pPr algn="r">
              <a:defRPr sz="100">
                <a:noFill/>
              </a:defRPr>
            </a:lvl1pPr>
          </a:lstStyle>
          <a:p>
            <a:fld id="{01FFFE70-FC19-4A94-9D10-0B3C8E890CB2}" type="slidenum">
              <a:rPr lang="de-DE"/>
              <a:pPr/>
              <a:t>‹#›</a:t>
            </a:fld>
            <a:endParaRPr lang="de-DE"/>
          </a:p>
        </p:txBody>
      </p:sp>
      <p:sp>
        <p:nvSpPr>
          <p:cNvPr id="9" name="Contact information">
            <a:extLst>
              <a:ext uri="{FF2B5EF4-FFF2-40B4-BE49-F238E27FC236}">
                <a16:creationId xmlns:a16="http://schemas.microsoft.com/office/drawing/2014/main" id="{711219D6-CE9D-0F40-A923-24FB0FE24731}"/>
              </a:ext>
            </a:extLst>
          </p:cNvPr>
          <p:cNvSpPr>
            <a:spLocks noGrp="1"/>
          </p:cNvSpPr>
          <p:nvPr>
            <p:ph type="body" sz="quarter" idx="14" hasCustomPrompt="1"/>
          </p:nvPr>
        </p:nvSpPr>
        <p:spPr>
          <a:xfrm>
            <a:off x="480000" y="3212976"/>
            <a:ext cx="5436000" cy="235385"/>
          </a:xfrm>
        </p:spPr>
        <p:txBody>
          <a:bodyPr>
            <a:noAutofit/>
          </a:bodyPr>
          <a:lstStyle>
            <a:lvl1pPr>
              <a:defRPr sz="1400">
                <a:solidFill>
                  <a:schemeClr val="bg1"/>
                </a:solidFill>
                <a:latin typeface="+mn-lt"/>
              </a:defRPr>
            </a:lvl1pPr>
          </a:lstStyle>
          <a:p>
            <a:pPr lvl="0"/>
            <a:r>
              <a:rPr lang="de-DE" dirty="0"/>
              <a:t>Edit </a:t>
            </a:r>
            <a:r>
              <a:rPr lang="de-DE" dirty="0" err="1"/>
              <a:t>contact</a:t>
            </a:r>
            <a:r>
              <a:rPr lang="de-DE" dirty="0"/>
              <a:t> Information</a:t>
            </a:r>
          </a:p>
        </p:txBody>
      </p:sp>
      <p:sp>
        <p:nvSpPr>
          <p:cNvPr id="8" name="Name">
            <a:extLst>
              <a:ext uri="{FF2B5EF4-FFF2-40B4-BE49-F238E27FC236}">
                <a16:creationId xmlns:a16="http://schemas.microsoft.com/office/drawing/2014/main" id="{33495D4A-F00D-763A-E57E-AF2EFD0C6039}"/>
              </a:ext>
            </a:extLst>
          </p:cNvPr>
          <p:cNvSpPr>
            <a:spLocks noGrp="1"/>
          </p:cNvSpPr>
          <p:nvPr>
            <p:ph type="body" sz="quarter" idx="13" hasCustomPrompt="1"/>
          </p:nvPr>
        </p:nvSpPr>
        <p:spPr>
          <a:xfrm>
            <a:off x="480000" y="2865600"/>
            <a:ext cx="5436000" cy="302647"/>
          </a:xfrm>
        </p:spPr>
        <p:txBody>
          <a:bodyPr>
            <a:noAutofit/>
          </a:bodyPr>
          <a:lstStyle>
            <a:lvl1pPr>
              <a:defRPr b="1">
                <a:solidFill>
                  <a:schemeClr val="bg1"/>
                </a:solidFill>
                <a:latin typeface="+mj-lt"/>
              </a:defRPr>
            </a:lvl1pPr>
          </a:lstStyle>
          <a:p>
            <a:pPr lvl="0"/>
            <a:r>
              <a:rPr lang="de-DE" dirty="0"/>
              <a:t>Edit </a:t>
            </a:r>
            <a:r>
              <a:rPr lang="de-DE" dirty="0" err="1"/>
              <a:t>name</a:t>
            </a:r>
            <a:endParaRPr lang="de-DE" dirty="0"/>
          </a:p>
        </p:txBody>
      </p:sp>
      <p:sp>
        <p:nvSpPr>
          <p:cNvPr id="2" name="Title">
            <a:extLst>
              <a:ext uri="{FF2B5EF4-FFF2-40B4-BE49-F238E27FC236}">
                <a16:creationId xmlns:a16="http://schemas.microsoft.com/office/drawing/2014/main" id="{B9906940-4A55-7491-73FA-F7C757B94F11}"/>
              </a:ext>
            </a:extLst>
          </p:cNvPr>
          <p:cNvSpPr>
            <a:spLocks noGrp="1"/>
          </p:cNvSpPr>
          <p:nvPr>
            <p:ph type="title" hasCustomPrompt="1"/>
          </p:nvPr>
        </p:nvSpPr>
        <p:spPr>
          <a:xfrm>
            <a:off x="480000" y="512763"/>
            <a:ext cx="11232575" cy="689470"/>
          </a:xfrm>
        </p:spPr>
        <p:txBody>
          <a:bodyPr>
            <a:noAutofit/>
          </a:bodyPr>
          <a:lstStyle>
            <a:lvl1pPr>
              <a:lnSpc>
                <a:spcPct val="80000"/>
              </a:lnSpc>
              <a:defRPr sz="4800">
                <a:solidFill>
                  <a:schemeClr val="bg1"/>
                </a:solidFill>
                <a:latin typeface="EON Office Head" pitchFamily="2" charset="0"/>
                <a:cs typeface="EON Office Head" pitchFamily="2" charset="0"/>
              </a:defRPr>
            </a:lvl1pPr>
          </a:lstStyle>
          <a:p>
            <a:r>
              <a:rPr lang="de-DE" dirty="0" err="1"/>
              <a:t>edit</a:t>
            </a:r>
            <a:r>
              <a:rPr lang="de-DE" dirty="0"/>
              <a:t> </a:t>
            </a:r>
            <a:r>
              <a:rPr lang="de-DE" dirty="0" err="1"/>
              <a:t>closing</a:t>
            </a:r>
            <a:r>
              <a:rPr lang="de-DE" dirty="0"/>
              <a:t> </a:t>
            </a:r>
            <a:r>
              <a:rPr lang="de-DE" dirty="0" err="1"/>
              <a:t>statement</a:t>
            </a:r>
            <a:endParaRPr lang="de-DE" dirty="0"/>
          </a:p>
        </p:txBody>
      </p:sp>
      <p:pic>
        <p:nvPicPr>
          <p:cNvPr id="6" name="MIO_AGENDA_LAST_SLIDE" descr="Schließen mit einfarbiger Füllung" hidden="1">
            <a:extLst>
              <a:ext uri="{FF2B5EF4-FFF2-40B4-BE49-F238E27FC236}">
                <a16:creationId xmlns:a16="http://schemas.microsoft.com/office/drawing/2014/main" id="{69DA9C75-51A0-D606-2C11-77CC23F8A7A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10" name="MIO_AGENDA_IGNORE_CHAPTER_REFERENCE" descr="Schließen mit einfarbiger Füllung" hidden="1">
            <a:extLst>
              <a:ext uri="{FF2B5EF4-FFF2-40B4-BE49-F238E27FC236}">
                <a16:creationId xmlns:a16="http://schemas.microsoft.com/office/drawing/2014/main" id="{562B9F09-1353-EC0F-B9A1-A281ABA9EDB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11" name="MIO_AGENDA_IGNORE_NAVIGATION" descr="Schließen mit einfarbiger Füllung" hidden="1">
            <a:extLst>
              <a:ext uri="{FF2B5EF4-FFF2-40B4-BE49-F238E27FC236}">
                <a16:creationId xmlns:a16="http://schemas.microsoft.com/office/drawing/2014/main" id="{04437E0E-F58E-840C-4CA1-5A20337C183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sp>
        <p:nvSpPr>
          <p:cNvPr id="14" name="Text Placeholder 13">
            <a:extLst>
              <a:ext uri="{FF2B5EF4-FFF2-40B4-BE49-F238E27FC236}">
                <a16:creationId xmlns:a16="http://schemas.microsoft.com/office/drawing/2014/main" id="{823D6592-F4E3-3941-7D9D-531EB3FA8943}"/>
              </a:ext>
            </a:extLst>
          </p:cNvPr>
          <p:cNvSpPr>
            <a:spLocks noGrp="1"/>
          </p:cNvSpPr>
          <p:nvPr>
            <p:ph type="body" sz="quarter" idx="16"/>
          </p:nvPr>
        </p:nvSpPr>
        <p:spPr>
          <a:xfrm>
            <a:off x="479425" y="1202233"/>
            <a:ext cx="11233150" cy="679907"/>
          </a:xfrm>
        </p:spPr>
        <p:txBody>
          <a:bodyPr/>
          <a:lstStyle>
            <a:lvl1pPr>
              <a:lnSpc>
                <a:spcPct val="80000"/>
              </a:lnSpc>
              <a:spcAft>
                <a:spcPts val="0"/>
              </a:spcAft>
              <a:defRPr sz="4800">
                <a:solidFill>
                  <a:schemeClr val="bg1"/>
                </a:solidFill>
              </a:defRPr>
            </a:lvl1pPr>
          </a:lstStyle>
          <a:p>
            <a:pPr lvl="0"/>
            <a:r>
              <a:rPr lang="en-US"/>
              <a:t>Click to edit Master text styles</a:t>
            </a:r>
          </a:p>
        </p:txBody>
      </p:sp>
      <p:sp>
        <p:nvSpPr>
          <p:cNvPr id="19" name="Textplatzhalter 10">
            <a:extLst>
              <a:ext uri="{FF2B5EF4-FFF2-40B4-BE49-F238E27FC236}">
                <a16:creationId xmlns:a16="http://schemas.microsoft.com/office/drawing/2014/main" id="{BE398898-6226-AF23-EBB4-8146744ED0A8}"/>
              </a:ext>
            </a:extLst>
          </p:cNvPr>
          <p:cNvSpPr>
            <a:spLocks noGrp="1"/>
          </p:cNvSpPr>
          <p:nvPr>
            <p:ph type="body" sz="quarter" idx="15" hasCustomPrompt="1"/>
          </p:nvPr>
        </p:nvSpPr>
        <p:spPr>
          <a:xfrm>
            <a:off x="479425" y="5891142"/>
            <a:ext cx="1646555" cy="454095"/>
          </a:xfrm>
          <a:custGeom>
            <a:avLst/>
            <a:gdLst>
              <a:gd name="connsiteX0" fmla="*/ 738049 w 1980551"/>
              <a:gd name="connsiteY0" fmla="*/ 247957 h 546206"/>
              <a:gd name="connsiteX1" fmla="*/ 783101 w 1980551"/>
              <a:gd name="connsiteY1" fmla="*/ 252123 h 546206"/>
              <a:gd name="connsiteX2" fmla="*/ 807161 w 1980551"/>
              <a:gd name="connsiteY2" fmla="*/ 281851 h 546206"/>
              <a:gd name="connsiteX3" fmla="*/ 769527 w 1980551"/>
              <a:gd name="connsiteY3" fmla="*/ 359961 h 546206"/>
              <a:gd name="connsiteX4" fmla="*/ 659099 w 1980551"/>
              <a:gd name="connsiteY4" fmla="*/ 322656 h 546206"/>
              <a:gd name="connsiteX5" fmla="*/ 738049 w 1980551"/>
              <a:gd name="connsiteY5" fmla="*/ 247957 h 546206"/>
              <a:gd name="connsiteX6" fmla="*/ 625785 w 1980551"/>
              <a:gd name="connsiteY6" fmla="*/ 212484 h 546206"/>
              <a:gd name="connsiteX7" fmla="*/ 625785 w 1980551"/>
              <a:gd name="connsiteY7" fmla="*/ 212485 h 546206"/>
              <a:gd name="connsiteX8" fmla="*/ 625785 w 1980551"/>
              <a:gd name="connsiteY8" fmla="*/ 212484 h 546206"/>
              <a:gd name="connsiteX9" fmla="*/ 1118702 w 1980551"/>
              <a:gd name="connsiteY9" fmla="*/ 208403 h 546206"/>
              <a:gd name="connsiteX10" fmla="*/ 1024936 w 1980551"/>
              <a:gd name="connsiteY10" fmla="*/ 353550 h 546206"/>
              <a:gd name="connsiteX11" fmla="*/ 1035421 w 1980551"/>
              <a:gd name="connsiteY11" fmla="*/ 436907 h 546206"/>
              <a:gd name="connsiteX12" fmla="*/ 1144003 w 1980551"/>
              <a:gd name="connsiteY12" fmla="*/ 304584 h 546206"/>
              <a:gd name="connsiteX13" fmla="*/ 1155101 w 1980551"/>
              <a:gd name="connsiteY13" fmla="*/ 223559 h 546206"/>
              <a:gd name="connsiteX14" fmla="*/ 1118702 w 1980551"/>
              <a:gd name="connsiteY14" fmla="*/ 208404 h 546206"/>
              <a:gd name="connsiteX15" fmla="*/ 422544 w 1980551"/>
              <a:gd name="connsiteY15" fmla="*/ 140485 h 546206"/>
              <a:gd name="connsiteX16" fmla="*/ 244526 w 1980551"/>
              <a:gd name="connsiteY16" fmla="*/ 249208 h 546206"/>
              <a:gd name="connsiteX17" fmla="*/ 247611 w 1980551"/>
              <a:gd name="connsiteY17" fmla="*/ 254455 h 546206"/>
              <a:gd name="connsiteX18" fmla="*/ 424667 w 1980551"/>
              <a:gd name="connsiteY18" fmla="*/ 253871 h 546206"/>
              <a:gd name="connsiteX19" fmla="*/ 464769 w 1980551"/>
              <a:gd name="connsiteY19" fmla="*/ 199659 h 546206"/>
              <a:gd name="connsiteX20" fmla="*/ 460448 w 1980551"/>
              <a:gd name="connsiteY20" fmla="*/ 155940 h 546206"/>
              <a:gd name="connsiteX21" fmla="*/ 422544 w 1980551"/>
              <a:gd name="connsiteY21" fmla="*/ 140485 h 546206"/>
              <a:gd name="connsiteX22" fmla="*/ 1910799 w 1980551"/>
              <a:gd name="connsiteY22" fmla="*/ 116378 h 546206"/>
              <a:gd name="connsiteX23" fmla="*/ 1977462 w 1980551"/>
              <a:gd name="connsiteY23" fmla="*/ 177511 h 546206"/>
              <a:gd name="connsiteX24" fmla="*/ 1980551 w 1980551"/>
              <a:gd name="connsiteY24" fmla="*/ 203157 h 546206"/>
              <a:gd name="connsiteX25" fmla="*/ 1980542 w 1980551"/>
              <a:gd name="connsiteY25" fmla="*/ 203157 h 546206"/>
              <a:gd name="connsiteX26" fmla="*/ 1973147 w 1980551"/>
              <a:gd name="connsiteY26" fmla="*/ 252123 h 546206"/>
              <a:gd name="connsiteX27" fmla="*/ 1883075 w 1980551"/>
              <a:gd name="connsiteY27" fmla="*/ 523181 h 546206"/>
              <a:gd name="connsiteX28" fmla="*/ 1761533 w 1980551"/>
              <a:gd name="connsiteY28" fmla="*/ 517934 h 546206"/>
              <a:gd name="connsiteX29" fmla="*/ 1791151 w 1980551"/>
              <a:gd name="connsiteY29" fmla="*/ 408927 h 546206"/>
              <a:gd name="connsiteX30" fmla="*/ 1809039 w 1980551"/>
              <a:gd name="connsiteY30" fmla="*/ 256204 h 546206"/>
              <a:gd name="connsiteX31" fmla="*/ 1769561 w 1980551"/>
              <a:gd name="connsiteY31" fmla="*/ 261450 h 546206"/>
              <a:gd name="connsiteX32" fmla="*/ 1449374 w 1980551"/>
              <a:gd name="connsiteY32" fmla="*/ 521431 h 546206"/>
              <a:gd name="connsiteX33" fmla="*/ 1338334 w 1980551"/>
              <a:gd name="connsiteY33" fmla="*/ 516769 h 546206"/>
              <a:gd name="connsiteX34" fmla="*/ 1337097 w 1980551"/>
              <a:gd name="connsiteY34" fmla="*/ 502195 h 546206"/>
              <a:gd name="connsiteX35" fmla="*/ 1468499 w 1980551"/>
              <a:gd name="connsiteY35" fmla="*/ 148362 h 546206"/>
              <a:gd name="connsiteX36" fmla="*/ 1582635 w 1980551"/>
              <a:gd name="connsiteY36" fmla="*/ 143700 h 546206"/>
              <a:gd name="connsiteX37" fmla="*/ 1619025 w 1980551"/>
              <a:gd name="connsiteY37" fmla="*/ 212485 h 546206"/>
              <a:gd name="connsiteX38" fmla="*/ 1910799 w 1980551"/>
              <a:gd name="connsiteY38" fmla="*/ 116378 h 546206"/>
              <a:gd name="connsiteX39" fmla="*/ 1167615 w 1980551"/>
              <a:gd name="connsiteY39" fmla="*/ 103288 h 546206"/>
              <a:gd name="connsiteX40" fmla="*/ 1276642 w 1980551"/>
              <a:gd name="connsiteY40" fmla="*/ 116302 h 546206"/>
              <a:gd name="connsiteX41" fmla="*/ 1352520 w 1980551"/>
              <a:gd name="connsiteY41" fmla="*/ 202573 h 546206"/>
              <a:gd name="connsiteX42" fmla="*/ 1352520 w 1980551"/>
              <a:gd name="connsiteY42" fmla="*/ 202574 h 546206"/>
              <a:gd name="connsiteX43" fmla="*/ 1283424 w 1980551"/>
              <a:gd name="connsiteY43" fmla="*/ 396104 h 546206"/>
              <a:gd name="connsiteX44" fmla="*/ 1076135 w 1980551"/>
              <a:gd name="connsiteY44" fmla="*/ 534837 h 546206"/>
              <a:gd name="connsiteX45" fmla="*/ 822579 w 1980551"/>
              <a:gd name="connsiteY45" fmla="*/ 413591 h 546206"/>
              <a:gd name="connsiteX46" fmla="*/ 892297 w 1980551"/>
              <a:gd name="connsiteY46" fmla="*/ 239880 h 546206"/>
              <a:gd name="connsiteX47" fmla="*/ 1167615 w 1980551"/>
              <a:gd name="connsiteY47" fmla="*/ 103288 h 546206"/>
              <a:gd name="connsiteX48" fmla="*/ 496231 w 1980551"/>
              <a:gd name="connsiteY48" fmla="*/ 302 h 546206"/>
              <a:gd name="connsiteX49" fmla="*/ 620979 w 1980551"/>
              <a:gd name="connsiteY49" fmla="*/ 145853 h 546206"/>
              <a:gd name="connsiteX50" fmla="*/ 625785 w 1980551"/>
              <a:gd name="connsiteY50" fmla="*/ 212484 h 546206"/>
              <a:gd name="connsiteX51" fmla="*/ 617484 w 1980551"/>
              <a:gd name="connsiteY51" fmla="*/ 264746 h 546206"/>
              <a:gd name="connsiteX52" fmla="*/ 356805 w 1980551"/>
              <a:gd name="connsiteY52" fmla="*/ 359380 h 546206"/>
              <a:gd name="connsiteX53" fmla="*/ 195171 w 1980551"/>
              <a:gd name="connsiteY53" fmla="*/ 355884 h 546206"/>
              <a:gd name="connsiteX54" fmla="*/ 248228 w 1980551"/>
              <a:gd name="connsiteY54" fmla="*/ 440989 h 546206"/>
              <a:gd name="connsiteX55" fmla="*/ 414797 w 1980551"/>
              <a:gd name="connsiteY55" fmla="*/ 417670 h 546206"/>
              <a:gd name="connsiteX56" fmla="*/ 603576 w 1980551"/>
              <a:gd name="connsiteY56" fmla="*/ 468969 h 546206"/>
              <a:gd name="connsiteX57" fmla="*/ 446875 w 1980551"/>
              <a:gd name="connsiteY57" fmla="*/ 537754 h 546206"/>
              <a:gd name="connsiteX58" fmla="*/ 25517 w 1980551"/>
              <a:gd name="connsiteY58" fmla="*/ 251539 h 546206"/>
              <a:gd name="connsiteX59" fmla="*/ 453045 w 1980551"/>
              <a:gd name="connsiteY59" fmla="*/ 6131 h 546206"/>
              <a:gd name="connsiteX60" fmla="*/ 496231 w 1980551"/>
              <a:gd name="connsiteY60" fmla="*/ 302 h 54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80551" h="546206">
                <a:moveTo>
                  <a:pt x="738049" y="247957"/>
                </a:moveTo>
                <a:cubicBezTo>
                  <a:pt x="751303" y="246818"/>
                  <a:pt x="766253" y="248171"/>
                  <a:pt x="783101" y="252123"/>
                </a:cubicBezTo>
                <a:cubicBezTo>
                  <a:pt x="799539" y="257324"/>
                  <a:pt x="803421" y="267613"/>
                  <a:pt x="807161" y="281851"/>
                </a:cubicBezTo>
                <a:cubicBezTo>
                  <a:pt x="793784" y="307306"/>
                  <a:pt x="796773" y="340698"/>
                  <a:pt x="769527" y="359961"/>
                </a:cubicBezTo>
                <a:cubicBezTo>
                  <a:pt x="732267" y="386303"/>
                  <a:pt x="638411" y="386375"/>
                  <a:pt x="659099" y="322656"/>
                </a:cubicBezTo>
                <a:cubicBezTo>
                  <a:pt x="673787" y="277225"/>
                  <a:pt x="698286" y="251375"/>
                  <a:pt x="738049" y="247957"/>
                </a:cubicBezTo>
                <a:close/>
                <a:moveTo>
                  <a:pt x="625785" y="212484"/>
                </a:moveTo>
                <a:lnTo>
                  <a:pt x="625785" y="212485"/>
                </a:lnTo>
                <a:lnTo>
                  <a:pt x="625785" y="212484"/>
                </a:lnTo>
                <a:close/>
                <a:moveTo>
                  <a:pt x="1118702" y="208403"/>
                </a:moveTo>
                <a:cubicBezTo>
                  <a:pt x="1047099" y="208403"/>
                  <a:pt x="1038373" y="302848"/>
                  <a:pt x="1024936" y="353550"/>
                </a:cubicBezTo>
                <a:cubicBezTo>
                  <a:pt x="1021554" y="372712"/>
                  <a:pt x="998853" y="436907"/>
                  <a:pt x="1035421" y="436907"/>
                </a:cubicBezTo>
                <a:cubicBezTo>
                  <a:pt x="1121512" y="453268"/>
                  <a:pt x="1129523" y="364043"/>
                  <a:pt x="1144003" y="304584"/>
                </a:cubicBezTo>
                <a:cubicBezTo>
                  <a:pt x="1149321" y="282710"/>
                  <a:pt x="1159881" y="246011"/>
                  <a:pt x="1155101" y="223559"/>
                </a:cubicBezTo>
                <a:cubicBezTo>
                  <a:pt x="1155101" y="206858"/>
                  <a:pt x="1130457" y="209520"/>
                  <a:pt x="1118702" y="208404"/>
                </a:cubicBezTo>
                <a:close/>
                <a:moveTo>
                  <a:pt x="422544" y="140485"/>
                </a:moveTo>
                <a:cubicBezTo>
                  <a:pt x="364403" y="152951"/>
                  <a:pt x="260427" y="234184"/>
                  <a:pt x="244526" y="249208"/>
                </a:cubicBezTo>
                <a:cubicBezTo>
                  <a:pt x="241865" y="254272"/>
                  <a:pt x="243876" y="252703"/>
                  <a:pt x="247611" y="254455"/>
                </a:cubicBezTo>
                <a:cubicBezTo>
                  <a:pt x="306610" y="254455"/>
                  <a:pt x="365748" y="253871"/>
                  <a:pt x="424667" y="253871"/>
                </a:cubicBezTo>
                <a:cubicBezTo>
                  <a:pt x="463469" y="247819"/>
                  <a:pt x="464769" y="236661"/>
                  <a:pt x="464769" y="199659"/>
                </a:cubicBezTo>
                <a:cubicBezTo>
                  <a:pt x="464769" y="185193"/>
                  <a:pt x="465395" y="169895"/>
                  <a:pt x="460448" y="155940"/>
                </a:cubicBezTo>
                <a:cubicBezTo>
                  <a:pt x="456213" y="139815"/>
                  <a:pt x="441925" y="136330"/>
                  <a:pt x="422544" y="140485"/>
                </a:cubicBezTo>
                <a:close/>
                <a:moveTo>
                  <a:pt x="1910799" y="116378"/>
                </a:moveTo>
                <a:cubicBezTo>
                  <a:pt x="1940083" y="121072"/>
                  <a:pt x="1963808" y="138810"/>
                  <a:pt x="1977462" y="177511"/>
                </a:cubicBezTo>
                <a:cubicBezTo>
                  <a:pt x="1979011" y="186251"/>
                  <a:pt x="1980551" y="194174"/>
                  <a:pt x="1980551" y="203157"/>
                </a:cubicBezTo>
                <a:lnTo>
                  <a:pt x="1980542" y="203157"/>
                </a:lnTo>
                <a:cubicBezTo>
                  <a:pt x="1980542" y="219464"/>
                  <a:pt x="1976924" y="236275"/>
                  <a:pt x="1973147" y="252123"/>
                </a:cubicBezTo>
                <a:cubicBezTo>
                  <a:pt x="1950874" y="345132"/>
                  <a:pt x="1914963" y="433618"/>
                  <a:pt x="1883075" y="523181"/>
                </a:cubicBezTo>
                <a:cubicBezTo>
                  <a:pt x="1853810" y="550829"/>
                  <a:pt x="1792977" y="535774"/>
                  <a:pt x="1761533" y="517934"/>
                </a:cubicBezTo>
                <a:cubicBezTo>
                  <a:pt x="1745808" y="503073"/>
                  <a:pt x="1784907" y="427251"/>
                  <a:pt x="1791151" y="408927"/>
                </a:cubicBezTo>
                <a:cubicBezTo>
                  <a:pt x="1800734" y="380784"/>
                  <a:pt x="1853078" y="277007"/>
                  <a:pt x="1809039" y="256204"/>
                </a:cubicBezTo>
                <a:cubicBezTo>
                  <a:pt x="1794878" y="256204"/>
                  <a:pt x="1783612" y="257956"/>
                  <a:pt x="1769561" y="261450"/>
                </a:cubicBezTo>
                <a:cubicBezTo>
                  <a:pt x="1637780" y="305043"/>
                  <a:pt x="1544241" y="431793"/>
                  <a:pt x="1449374" y="521431"/>
                </a:cubicBezTo>
                <a:cubicBezTo>
                  <a:pt x="1408254" y="540996"/>
                  <a:pt x="1378729" y="535989"/>
                  <a:pt x="1338334" y="516769"/>
                </a:cubicBezTo>
                <a:cubicBezTo>
                  <a:pt x="1334319" y="512983"/>
                  <a:pt x="1336264" y="506965"/>
                  <a:pt x="1337097" y="502195"/>
                </a:cubicBezTo>
                <a:cubicBezTo>
                  <a:pt x="1367664" y="381550"/>
                  <a:pt x="1416012" y="261935"/>
                  <a:pt x="1468499" y="148362"/>
                </a:cubicBezTo>
                <a:cubicBezTo>
                  <a:pt x="1476752" y="125175"/>
                  <a:pt x="1561600" y="133767"/>
                  <a:pt x="1582635" y="143700"/>
                </a:cubicBezTo>
                <a:cubicBezTo>
                  <a:pt x="1582635" y="169383"/>
                  <a:pt x="1579782" y="212485"/>
                  <a:pt x="1619025" y="212485"/>
                </a:cubicBezTo>
                <a:cubicBezTo>
                  <a:pt x="1685071" y="205607"/>
                  <a:pt x="1822948" y="102296"/>
                  <a:pt x="1910799" y="116378"/>
                </a:cubicBezTo>
                <a:close/>
                <a:moveTo>
                  <a:pt x="1167615" y="103288"/>
                </a:moveTo>
                <a:cubicBezTo>
                  <a:pt x="1204734" y="103504"/>
                  <a:pt x="1241814" y="108095"/>
                  <a:pt x="1276642" y="116302"/>
                </a:cubicBezTo>
                <a:cubicBezTo>
                  <a:pt x="1323794" y="132512"/>
                  <a:pt x="1348894" y="154205"/>
                  <a:pt x="1352520" y="202573"/>
                </a:cubicBezTo>
                <a:lnTo>
                  <a:pt x="1352520" y="202574"/>
                </a:lnTo>
                <a:cubicBezTo>
                  <a:pt x="1352520" y="263398"/>
                  <a:pt x="1312410" y="343309"/>
                  <a:pt x="1283424" y="396104"/>
                </a:cubicBezTo>
                <a:cubicBezTo>
                  <a:pt x="1237886" y="479183"/>
                  <a:pt x="1176296" y="528965"/>
                  <a:pt x="1076135" y="534837"/>
                </a:cubicBezTo>
                <a:cubicBezTo>
                  <a:pt x="987612" y="540025"/>
                  <a:pt x="787527" y="554548"/>
                  <a:pt x="822579" y="413591"/>
                </a:cubicBezTo>
                <a:cubicBezTo>
                  <a:pt x="837783" y="352570"/>
                  <a:pt x="871557" y="298807"/>
                  <a:pt x="892297" y="239880"/>
                </a:cubicBezTo>
                <a:cubicBezTo>
                  <a:pt x="944555" y="141356"/>
                  <a:pt x="1056258" y="102639"/>
                  <a:pt x="1167615" y="103288"/>
                </a:cubicBezTo>
                <a:close/>
                <a:moveTo>
                  <a:pt x="496231" y="302"/>
                </a:moveTo>
                <a:cubicBezTo>
                  <a:pt x="578563" y="-5507"/>
                  <a:pt x="610271" y="73564"/>
                  <a:pt x="620979" y="145853"/>
                </a:cubicBezTo>
                <a:lnTo>
                  <a:pt x="625785" y="212484"/>
                </a:lnTo>
                <a:lnTo>
                  <a:pt x="617484" y="264746"/>
                </a:lnTo>
                <a:cubicBezTo>
                  <a:pt x="586877" y="369512"/>
                  <a:pt x="480395" y="359915"/>
                  <a:pt x="356805" y="359380"/>
                </a:cubicBezTo>
                <a:cubicBezTo>
                  <a:pt x="303128" y="359171"/>
                  <a:pt x="248235" y="355884"/>
                  <a:pt x="195171" y="355884"/>
                </a:cubicBezTo>
                <a:cubicBezTo>
                  <a:pt x="175591" y="374648"/>
                  <a:pt x="232280" y="431567"/>
                  <a:pt x="248228" y="440989"/>
                </a:cubicBezTo>
                <a:cubicBezTo>
                  <a:pt x="302667" y="473033"/>
                  <a:pt x="370974" y="459274"/>
                  <a:pt x="414797" y="417670"/>
                </a:cubicBezTo>
                <a:cubicBezTo>
                  <a:pt x="438341" y="417670"/>
                  <a:pt x="691052" y="386460"/>
                  <a:pt x="603576" y="468969"/>
                </a:cubicBezTo>
                <a:cubicBezTo>
                  <a:pt x="561238" y="504563"/>
                  <a:pt x="501337" y="525587"/>
                  <a:pt x="446875" y="537754"/>
                </a:cubicBezTo>
                <a:cubicBezTo>
                  <a:pt x="273588" y="576475"/>
                  <a:pt x="-100733" y="482347"/>
                  <a:pt x="25517" y="251539"/>
                </a:cubicBezTo>
                <a:cubicBezTo>
                  <a:pt x="111822" y="117325"/>
                  <a:pt x="298753" y="43934"/>
                  <a:pt x="453045" y="6131"/>
                </a:cubicBezTo>
                <a:cubicBezTo>
                  <a:pt x="467412" y="3415"/>
                  <a:pt x="481605" y="1326"/>
                  <a:pt x="496231" y="302"/>
                </a:cubicBezTo>
                <a:close/>
              </a:path>
            </a:pathLst>
          </a:custGeom>
          <a:solidFill>
            <a:schemeClr val="bg1"/>
          </a:solidFill>
        </p:spPr>
        <p:txBody>
          <a:bodyPr wrap="square">
            <a:noAutofit/>
          </a:bodyPr>
          <a:lstStyle>
            <a:lvl1pPr>
              <a:lnSpc>
                <a:spcPct val="100000"/>
              </a:lnSpc>
              <a:spcAft>
                <a:spcPts val="0"/>
              </a:spcAft>
              <a:defRPr sz="800"/>
            </a:lvl1pPr>
            <a:lvl5pPr>
              <a:defRPr/>
            </a:lvl5pPr>
          </a:lstStyle>
          <a:p>
            <a:pPr lvl="0"/>
            <a:r>
              <a:rPr lang="de-DE" dirty="0"/>
              <a:t>  </a:t>
            </a:r>
          </a:p>
        </p:txBody>
      </p:sp>
    </p:spTree>
    <p:extLst>
      <p:ext uri="{BB962C8B-B14F-4D97-AF65-F5344CB8AC3E}">
        <p14:creationId xmlns:p14="http://schemas.microsoft.com/office/powerpoint/2010/main" val="1287819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chart with large Image B">
    <p:spTree>
      <p:nvGrpSpPr>
        <p:cNvPr id="1" name=""/>
        <p:cNvGrpSpPr/>
        <p:nvPr/>
      </p:nvGrpSpPr>
      <p:grpSpPr>
        <a:xfrm>
          <a:off x="0" y="0"/>
          <a:ext cx="0" cy="0"/>
          <a:chOff x="0" y="0"/>
          <a:chExt cx="0" cy="0"/>
        </a:xfrm>
      </p:grpSpPr>
      <p:sp>
        <p:nvSpPr>
          <p:cNvPr id="9" name="Image">
            <a:extLst>
              <a:ext uri="{FF2B5EF4-FFF2-40B4-BE49-F238E27FC236}">
                <a16:creationId xmlns:a16="http://schemas.microsoft.com/office/drawing/2014/main" id="{96537854-3AC1-5D8C-32C0-773FDACAA86C}"/>
              </a:ext>
            </a:extLst>
          </p:cNvPr>
          <p:cNvSpPr>
            <a:spLocks noGrp="1"/>
          </p:cNvSpPr>
          <p:nvPr>
            <p:ph type="pic" sz="quarter" idx="17"/>
          </p:nvPr>
        </p:nvSpPr>
        <p:spPr>
          <a:xfrm>
            <a:off x="0" y="0"/>
            <a:ext cx="12192000" cy="6858000"/>
          </a:xfrm>
          <a:solidFill>
            <a:srgbClr val="999999"/>
          </a:solidFill>
        </p:spPr>
        <p:txBody>
          <a:bodyPr tIns="0" anchor="ctr" anchorCtr="0"/>
          <a:lstStyle>
            <a:lvl1pPr algn="ctr">
              <a:defRPr>
                <a:solidFill>
                  <a:schemeClr val="bg1"/>
                </a:solidFill>
              </a:defRPr>
            </a:lvl1pPr>
          </a:lstStyle>
          <a:p>
            <a:r>
              <a:rPr lang="en-US"/>
              <a:t>Click icon to add picture</a:t>
            </a:r>
            <a:endParaRPr lang="de-DE" dirty="0"/>
          </a:p>
        </p:txBody>
      </p:sp>
      <p:sp>
        <p:nvSpPr>
          <p:cNvPr id="3" name="Datumsplatzhalter 2">
            <a:extLst>
              <a:ext uri="{FF2B5EF4-FFF2-40B4-BE49-F238E27FC236}">
                <a16:creationId xmlns:a16="http://schemas.microsoft.com/office/drawing/2014/main" id="{8D89DC9A-FBE8-D440-F9E1-B90DCE3E7EC9}"/>
              </a:ext>
            </a:extLst>
          </p:cNvPr>
          <p:cNvSpPr>
            <a:spLocks noGrp="1"/>
          </p:cNvSpPr>
          <p:nvPr>
            <p:ph type="dt" sz="half" idx="10"/>
            <p:custDataLst>
              <p:tags r:id="rId1"/>
            </p:custDataLst>
          </p:nvPr>
        </p:nvSpPr>
        <p:spPr>
          <a:xfrm>
            <a:off x="12192000" y="6858000"/>
            <a:ext cx="0" cy="0"/>
          </a:xfrm>
        </p:spPr>
        <p:txBody>
          <a:bodyPr anchor="b"/>
          <a:lstStyle>
            <a:lvl1pPr algn="r">
              <a:defRPr sz="100">
                <a:noFill/>
              </a:defRPr>
            </a:lvl1pPr>
          </a:lstStyle>
          <a:p>
            <a:fld id="{5E4262CA-21A9-4E4D-8E7E-5DF8639F2343}" type="datetime1">
              <a:rPr lang="de-DE" smtClean="0"/>
              <a:t>09.11.24</a:t>
            </a:fld>
            <a:endParaRPr lang="de-DE"/>
          </a:p>
        </p:txBody>
      </p:sp>
      <p:sp>
        <p:nvSpPr>
          <p:cNvPr id="4" name="Fußzeilenplatzhalter 3">
            <a:extLst>
              <a:ext uri="{FF2B5EF4-FFF2-40B4-BE49-F238E27FC236}">
                <a16:creationId xmlns:a16="http://schemas.microsoft.com/office/drawing/2014/main" id="{E57627D1-B40C-E389-8DD5-0DD1E92EA484}"/>
              </a:ext>
            </a:extLst>
          </p:cNvPr>
          <p:cNvSpPr>
            <a:spLocks noGrp="1"/>
          </p:cNvSpPr>
          <p:nvPr>
            <p:ph type="ftr" sz="quarter" idx="11"/>
            <p:custDataLst>
              <p:tags r:id="rId2"/>
            </p:custDataLst>
          </p:nvPr>
        </p:nvSpPr>
        <p:spPr>
          <a:xfrm>
            <a:off x="12192000" y="6858000"/>
            <a:ext cx="0" cy="0"/>
          </a:xfrm>
        </p:spPr>
        <p:txBody>
          <a:bodyPr anchor="b"/>
          <a:lstStyle>
            <a:lvl1pPr algn="r">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065A4D41-9BDD-B66B-9FB7-CE532CA1E31E}"/>
              </a:ext>
            </a:extLst>
          </p:cNvPr>
          <p:cNvSpPr>
            <a:spLocks noGrp="1"/>
          </p:cNvSpPr>
          <p:nvPr>
            <p:ph type="sldNum" sz="quarter" idx="12"/>
            <p:custDataLst>
              <p:tags r:id="rId3"/>
            </p:custDataLst>
          </p:nvPr>
        </p:nvSpPr>
        <p:spPr>
          <a:xfrm>
            <a:off x="12192000" y="6858000"/>
            <a:ext cx="0" cy="0"/>
          </a:xfrm>
        </p:spPr>
        <p:txBody>
          <a:bodyPr anchor="b"/>
          <a:lstStyle>
            <a:lvl1pPr algn="r">
              <a:defRPr sz="100">
                <a:noFill/>
              </a:defRPr>
            </a:lvl1pPr>
          </a:lstStyle>
          <a:p>
            <a:fld id="{01FFFE70-FC19-4A94-9D10-0B3C8E890CB2}" type="slidenum">
              <a:rPr lang="de-DE"/>
              <a:pPr/>
              <a:t>‹#›</a:t>
            </a:fld>
            <a:endParaRPr lang="de-DE"/>
          </a:p>
        </p:txBody>
      </p:sp>
      <p:sp>
        <p:nvSpPr>
          <p:cNvPr id="2" name="Title">
            <a:extLst>
              <a:ext uri="{FF2B5EF4-FFF2-40B4-BE49-F238E27FC236}">
                <a16:creationId xmlns:a16="http://schemas.microsoft.com/office/drawing/2014/main" id="{B9906940-4A55-7491-73FA-F7C757B94F11}"/>
              </a:ext>
            </a:extLst>
          </p:cNvPr>
          <p:cNvSpPr>
            <a:spLocks noGrp="1"/>
          </p:cNvSpPr>
          <p:nvPr>
            <p:ph type="title" hasCustomPrompt="1"/>
            <p:custDataLst>
              <p:tags r:id="rId4"/>
            </p:custDataLst>
          </p:nvPr>
        </p:nvSpPr>
        <p:spPr>
          <a:xfrm>
            <a:off x="479425" y="1448780"/>
            <a:ext cx="11233150" cy="3545586"/>
          </a:xfrm>
        </p:spPr>
        <p:txBody>
          <a:bodyPr>
            <a:noAutofit/>
          </a:bodyPr>
          <a:lstStyle>
            <a:lvl1pPr algn="ctr">
              <a:lnSpc>
                <a:spcPct val="80000"/>
              </a:lnSpc>
              <a:defRPr sz="15400">
                <a:solidFill>
                  <a:schemeClr val="bg1"/>
                </a:solidFill>
                <a:latin typeface="EON Office Head" pitchFamily="2" charset="0"/>
                <a:cs typeface="EON Office Head" pitchFamily="2" charset="0"/>
              </a:defRPr>
            </a:lvl1pPr>
          </a:lstStyle>
          <a:p>
            <a:r>
              <a:rPr lang="de-DE" dirty="0" err="1"/>
              <a:t>closing</a:t>
            </a:r>
            <a:r>
              <a:rPr lang="de-DE" dirty="0"/>
              <a:t> </a:t>
            </a:r>
            <a:r>
              <a:rPr lang="de-DE" dirty="0" err="1"/>
              <a:t>statement</a:t>
            </a:r>
            <a:endParaRPr lang="de-DE" dirty="0"/>
          </a:p>
        </p:txBody>
      </p:sp>
      <p:pic>
        <p:nvPicPr>
          <p:cNvPr id="6" name="MIO_AGENDA_LAST_SLIDE" descr="Schließen mit einfarbiger Füllung" hidden="1">
            <a:extLst>
              <a:ext uri="{FF2B5EF4-FFF2-40B4-BE49-F238E27FC236}">
                <a16:creationId xmlns:a16="http://schemas.microsoft.com/office/drawing/2014/main" id="{1FBC18BA-07D1-12C2-80F5-C358D6A587A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12000" y="0"/>
            <a:ext cx="180000" cy="180000"/>
          </a:xfrm>
          <a:prstGeom prst="rect">
            <a:avLst/>
          </a:prstGeom>
        </p:spPr>
      </p:pic>
      <p:pic>
        <p:nvPicPr>
          <p:cNvPr id="7" name="MIO_AGENDA_IGNORE_CHAPTER_REFERENCE" descr="Schließen mit einfarbiger Füllung" hidden="1">
            <a:extLst>
              <a:ext uri="{FF2B5EF4-FFF2-40B4-BE49-F238E27FC236}">
                <a16:creationId xmlns:a16="http://schemas.microsoft.com/office/drawing/2014/main" id="{97D13E98-B776-B804-BDA0-5AA68AC6F5F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12000" y="0"/>
            <a:ext cx="180000" cy="180000"/>
          </a:xfrm>
          <a:prstGeom prst="rect">
            <a:avLst/>
          </a:prstGeom>
        </p:spPr>
      </p:pic>
      <p:pic>
        <p:nvPicPr>
          <p:cNvPr id="8" name="MIO_AGENDA_IGNORE_NAVIGATION" descr="Schließen mit einfarbiger Füllung" hidden="1">
            <a:extLst>
              <a:ext uri="{FF2B5EF4-FFF2-40B4-BE49-F238E27FC236}">
                <a16:creationId xmlns:a16="http://schemas.microsoft.com/office/drawing/2014/main" id="{5B4FB576-C51D-63AF-406B-C62ACA7171D2}"/>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12000" y="0"/>
            <a:ext cx="180000" cy="180000"/>
          </a:xfrm>
          <a:prstGeom prst="rect">
            <a:avLst/>
          </a:prstGeom>
        </p:spPr>
      </p:pic>
      <p:sp>
        <p:nvSpPr>
          <p:cNvPr id="14" name="Textplatzhalter 10">
            <a:extLst>
              <a:ext uri="{FF2B5EF4-FFF2-40B4-BE49-F238E27FC236}">
                <a16:creationId xmlns:a16="http://schemas.microsoft.com/office/drawing/2014/main" id="{9364ACD0-A96D-8FE8-D5F2-DC9811F77278}"/>
              </a:ext>
            </a:extLst>
          </p:cNvPr>
          <p:cNvSpPr>
            <a:spLocks noGrp="1"/>
          </p:cNvSpPr>
          <p:nvPr>
            <p:ph type="body" sz="quarter" idx="15" hasCustomPrompt="1"/>
          </p:nvPr>
        </p:nvSpPr>
        <p:spPr>
          <a:xfrm>
            <a:off x="5272722" y="5891142"/>
            <a:ext cx="1646555" cy="454095"/>
          </a:xfrm>
          <a:custGeom>
            <a:avLst/>
            <a:gdLst>
              <a:gd name="connsiteX0" fmla="*/ 738049 w 1980551"/>
              <a:gd name="connsiteY0" fmla="*/ 247957 h 546206"/>
              <a:gd name="connsiteX1" fmla="*/ 783101 w 1980551"/>
              <a:gd name="connsiteY1" fmla="*/ 252123 h 546206"/>
              <a:gd name="connsiteX2" fmla="*/ 807161 w 1980551"/>
              <a:gd name="connsiteY2" fmla="*/ 281851 h 546206"/>
              <a:gd name="connsiteX3" fmla="*/ 769527 w 1980551"/>
              <a:gd name="connsiteY3" fmla="*/ 359961 h 546206"/>
              <a:gd name="connsiteX4" fmla="*/ 659099 w 1980551"/>
              <a:gd name="connsiteY4" fmla="*/ 322656 h 546206"/>
              <a:gd name="connsiteX5" fmla="*/ 738049 w 1980551"/>
              <a:gd name="connsiteY5" fmla="*/ 247957 h 546206"/>
              <a:gd name="connsiteX6" fmla="*/ 625785 w 1980551"/>
              <a:gd name="connsiteY6" fmla="*/ 212484 h 546206"/>
              <a:gd name="connsiteX7" fmla="*/ 625785 w 1980551"/>
              <a:gd name="connsiteY7" fmla="*/ 212485 h 546206"/>
              <a:gd name="connsiteX8" fmla="*/ 625785 w 1980551"/>
              <a:gd name="connsiteY8" fmla="*/ 212484 h 546206"/>
              <a:gd name="connsiteX9" fmla="*/ 1118702 w 1980551"/>
              <a:gd name="connsiteY9" fmla="*/ 208403 h 546206"/>
              <a:gd name="connsiteX10" fmla="*/ 1024936 w 1980551"/>
              <a:gd name="connsiteY10" fmla="*/ 353550 h 546206"/>
              <a:gd name="connsiteX11" fmla="*/ 1035421 w 1980551"/>
              <a:gd name="connsiteY11" fmla="*/ 436907 h 546206"/>
              <a:gd name="connsiteX12" fmla="*/ 1144003 w 1980551"/>
              <a:gd name="connsiteY12" fmla="*/ 304584 h 546206"/>
              <a:gd name="connsiteX13" fmla="*/ 1155101 w 1980551"/>
              <a:gd name="connsiteY13" fmla="*/ 223559 h 546206"/>
              <a:gd name="connsiteX14" fmla="*/ 1118702 w 1980551"/>
              <a:gd name="connsiteY14" fmla="*/ 208404 h 546206"/>
              <a:gd name="connsiteX15" fmla="*/ 422544 w 1980551"/>
              <a:gd name="connsiteY15" fmla="*/ 140485 h 546206"/>
              <a:gd name="connsiteX16" fmla="*/ 244526 w 1980551"/>
              <a:gd name="connsiteY16" fmla="*/ 249208 h 546206"/>
              <a:gd name="connsiteX17" fmla="*/ 247611 w 1980551"/>
              <a:gd name="connsiteY17" fmla="*/ 254455 h 546206"/>
              <a:gd name="connsiteX18" fmla="*/ 424667 w 1980551"/>
              <a:gd name="connsiteY18" fmla="*/ 253871 h 546206"/>
              <a:gd name="connsiteX19" fmla="*/ 464769 w 1980551"/>
              <a:gd name="connsiteY19" fmla="*/ 199659 h 546206"/>
              <a:gd name="connsiteX20" fmla="*/ 460448 w 1980551"/>
              <a:gd name="connsiteY20" fmla="*/ 155940 h 546206"/>
              <a:gd name="connsiteX21" fmla="*/ 422544 w 1980551"/>
              <a:gd name="connsiteY21" fmla="*/ 140485 h 546206"/>
              <a:gd name="connsiteX22" fmla="*/ 1910799 w 1980551"/>
              <a:gd name="connsiteY22" fmla="*/ 116378 h 546206"/>
              <a:gd name="connsiteX23" fmla="*/ 1977462 w 1980551"/>
              <a:gd name="connsiteY23" fmla="*/ 177511 h 546206"/>
              <a:gd name="connsiteX24" fmla="*/ 1980551 w 1980551"/>
              <a:gd name="connsiteY24" fmla="*/ 203157 h 546206"/>
              <a:gd name="connsiteX25" fmla="*/ 1980542 w 1980551"/>
              <a:gd name="connsiteY25" fmla="*/ 203157 h 546206"/>
              <a:gd name="connsiteX26" fmla="*/ 1973147 w 1980551"/>
              <a:gd name="connsiteY26" fmla="*/ 252123 h 546206"/>
              <a:gd name="connsiteX27" fmla="*/ 1883075 w 1980551"/>
              <a:gd name="connsiteY27" fmla="*/ 523181 h 546206"/>
              <a:gd name="connsiteX28" fmla="*/ 1761533 w 1980551"/>
              <a:gd name="connsiteY28" fmla="*/ 517934 h 546206"/>
              <a:gd name="connsiteX29" fmla="*/ 1791151 w 1980551"/>
              <a:gd name="connsiteY29" fmla="*/ 408927 h 546206"/>
              <a:gd name="connsiteX30" fmla="*/ 1809039 w 1980551"/>
              <a:gd name="connsiteY30" fmla="*/ 256204 h 546206"/>
              <a:gd name="connsiteX31" fmla="*/ 1769561 w 1980551"/>
              <a:gd name="connsiteY31" fmla="*/ 261450 h 546206"/>
              <a:gd name="connsiteX32" fmla="*/ 1449374 w 1980551"/>
              <a:gd name="connsiteY32" fmla="*/ 521431 h 546206"/>
              <a:gd name="connsiteX33" fmla="*/ 1338334 w 1980551"/>
              <a:gd name="connsiteY33" fmla="*/ 516769 h 546206"/>
              <a:gd name="connsiteX34" fmla="*/ 1337097 w 1980551"/>
              <a:gd name="connsiteY34" fmla="*/ 502195 h 546206"/>
              <a:gd name="connsiteX35" fmla="*/ 1468499 w 1980551"/>
              <a:gd name="connsiteY35" fmla="*/ 148362 h 546206"/>
              <a:gd name="connsiteX36" fmla="*/ 1582635 w 1980551"/>
              <a:gd name="connsiteY36" fmla="*/ 143700 h 546206"/>
              <a:gd name="connsiteX37" fmla="*/ 1619025 w 1980551"/>
              <a:gd name="connsiteY37" fmla="*/ 212485 h 546206"/>
              <a:gd name="connsiteX38" fmla="*/ 1910799 w 1980551"/>
              <a:gd name="connsiteY38" fmla="*/ 116378 h 546206"/>
              <a:gd name="connsiteX39" fmla="*/ 1167615 w 1980551"/>
              <a:gd name="connsiteY39" fmla="*/ 103288 h 546206"/>
              <a:gd name="connsiteX40" fmla="*/ 1276642 w 1980551"/>
              <a:gd name="connsiteY40" fmla="*/ 116302 h 546206"/>
              <a:gd name="connsiteX41" fmla="*/ 1352520 w 1980551"/>
              <a:gd name="connsiteY41" fmla="*/ 202573 h 546206"/>
              <a:gd name="connsiteX42" fmla="*/ 1352520 w 1980551"/>
              <a:gd name="connsiteY42" fmla="*/ 202574 h 546206"/>
              <a:gd name="connsiteX43" fmla="*/ 1283424 w 1980551"/>
              <a:gd name="connsiteY43" fmla="*/ 396104 h 546206"/>
              <a:gd name="connsiteX44" fmla="*/ 1076135 w 1980551"/>
              <a:gd name="connsiteY44" fmla="*/ 534837 h 546206"/>
              <a:gd name="connsiteX45" fmla="*/ 822579 w 1980551"/>
              <a:gd name="connsiteY45" fmla="*/ 413591 h 546206"/>
              <a:gd name="connsiteX46" fmla="*/ 892297 w 1980551"/>
              <a:gd name="connsiteY46" fmla="*/ 239880 h 546206"/>
              <a:gd name="connsiteX47" fmla="*/ 1167615 w 1980551"/>
              <a:gd name="connsiteY47" fmla="*/ 103288 h 546206"/>
              <a:gd name="connsiteX48" fmla="*/ 496231 w 1980551"/>
              <a:gd name="connsiteY48" fmla="*/ 302 h 546206"/>
              <a:gd name="connsiteX49" fmla="*/ 620979 w 1980551"/>
              <a:gd name="connsiteY49" fmla="*/ 145853 h 546206"/>
              <a:gd name="connsiteX50" fmla="*/ 625785 w 1980551"/>
              <a:gd name="connsiteY50" fmla="*/ 212484 h 546206"/>
              <a:gd name="connsiteX51" fmla="*/ 617484 w 1980551"/>
              <a:gd name="connsiteY51" fmla="*/ 264746 h 546206"/>
              <a:gd name="connsiteX52" fmla="*/ 356805 w 1980551"/>
              <a:gd name="connsiteY52" fmla="*/ 359380 h 546206"/>
              <a:gd name="connsiteX53" fmla="*/ 195171 w 1980551"/>
              <a:gd name="connsiteY53" fmla="*/ 355884 h 546206"/>
              <a:gd name="connsiteX54" fmla="*/ 248228 w 1980551"/>
              <a:gd name="connsiteY54" fmla="*/ 440989 h 546206"/>
              <a:gd name="connsiteX55" fmla="*/ 414797 w 1980551"/>
              <a:gd name="connsiteY55" fmla="*/ 417670 h 546206"/>
              <a:gd name="connsiteX56" fmla="*/ 603576 w 1980551"/>
              <a:gd name="connsiteY56" fmla="*/ 468969 h 546206"/>
              <a:gd name="connsiteX57" fmla="*/ 446875 w 1980551"/>
              <a:gd name="connsiteY57" fmla="*/ 537754 h 546206"/>
              <a:gd name="connsiteX58" fmla="*/ 25517 w 1980551"/>
              <a:gd name="connsiteY58" fmla="*/ 251539 h 546206"/>
              <a:gd name="connsiteX59" fmla="*/ 453045 w 1980551"/>
              <a:gd name="connsiteY59" fmla="*/ 6131 h 546206"/>
              <a:gd name="connsiteX60" fmla="*/ 496231 w 1980551"/>
              <a:gd name="connsiteY60" fmla="*/ 302 h 54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80551" h="546206">
                <a:moveTo>
                  <a:pt x="738049" y="247957"/>
                </a:moveTo>
                <a:cubicBezTo>
                  <a:pt x="751303" y="246818"/>
                  <a:pt x="766253" y="248171"/>
                  <a:pt x="783101" y="252123"/>
                </a:cubicBezTo>
                <a:cubicBezTo>
                  <a:pt x="799539" y="257324"/>
                  <a:pt x="803421" y="267613"/>
                  <a:pt x="807161" y="281851"/>
                </a:cubicBezTo>
                <a:cubicBezTo>
                  <a:pt x="793784" y="307306"/>
                  <a:pt x="796773" y="340698"/>
                  <a:pt x="769527" y="359961"/>
                </a:cubicBezTo>
                <a:cubicBezTo>
                  <a:pt x="732267" y="386303"/>
                  <a:pt x="638411" y="386375"/>
                  <a:pt x="659099" y="322656"/>
                </a:cubicBezTo>
                <a:cubicBezTo>
                  <a:pt x="673787" y="277225"/>
                  <a:pt x="698286" y="251375"/>
                  <a:pt x="738049" y="247957"/>
                </a:cubicBezTo>
                <a:close/>
                <a:moveTo>
                  <a:pt x="625785" y="212484"/>
                </a:moveTo>
                <a:lnTo>
                  <a:pt x="625785" y="212485"/>
                </a:lnTo>
                <a:lnTo>
                  <a:pt x="625785" y="212484"/>
                </a:lnTo>
                <a:close/>
                <a:moveTo>
                  <a:pt x="1118702" y="208403"/>
                </a:moveTo>
                <a:cubicBezTo>
                  <a:pt x="1047099" y="208403"/>
                  <a:pt x="1038373" y="302848"/>
                  <a:pt x="1024936" y="353550"/>
                </a:cubicBezTo>
                <a:cubicBezTo>
                  <a:pt x="1021554" y="372712"/>
                  <a:pt x="998853" y="436907"/>
                  <a:pt x="1035421" y="436907"/>
                </a:cubicBezTo>
                <a:cubicBezTo>
                  <a:pt x="1121512" y="453268"/>
                  <a:pt x="1129523" y="364043"/>
                  <a:pt x="1144003" y="304584"/>
                </a:cubicBezTo>
                <a:cubicBezTo>
                  <a:pt x="1149321" y="282710"/>
                  <a:pt x="1159881" y="246011"/>
                  <a:pt x="1155101" y="223559"/>
                </a:cubicBezTo>
                <a:cubicBezTo>
                  <a:pt x="1155101" y="206858"/>
                  <a:pt x="1130457" y="209520"/>
                  <a:pt x="1118702" y="208404"/>
                </a:cubicBezTo>
                <a:close/>
                <a:moveTo>
                  <a:pt x="422544" y="140485"/>
                </a:moveTo>
                <a:cubicBezTo>
                  <a:pt x="364403" y="152951"/>
                  <a:pt x="260427" y="234184"/>
                  <a:pt x="244526" y="249208"/>
                </a:cubicBezTo>
                <a:cubicBezTo>
                  <a:pt x="241865" y="254272"/>
                  <a:pt x="243876" y="252703"/>
                  <a:pt x="247611" y="254455"/>
                </a:cubicBezTo>
                <a:cubicBezTo>
                  <a:pt x="306610" y="254455"/>
                  <a:pt x="365748" y="253871"/>
                  <a:pt x="424667" y="253871"/>
                </a:cubicBezTo>
                <a:cubicBezTo>
                  <a:pt x="463469" y="247819"/>
                  <a:pt x="464769" y="236661"/>
                  <a:pt x="464769" y="199659"/>
                </a:cubicBezTo>
                <a:cubicBezTo>
                  <a:pt x="464769" y="185193"/>
                  <a:pt x="465395" y="169895"/>
                  <a:pt x="460448" y="155940"/>
                </a:cubicBezTo>
                <a:cubicBezTo>
                  <a:pt x="456213" y="139815"/>
                  <a:pt x="441925" y="136330"/>
                  <a:pt x="422544" y="140485"/>
                </a:cubicBezTo>
                <a:close/>
                <a:moveTo>
                  <a:pt x="1910799" y="116378"/>
                </a:moveTo>
                <a:cubicBezTo>
                  <a:pt x="1940083" y="121072"/>
                  <a:pt x="1963808" y="138810"/>
                  <a:pt x="1977462" y="177511"/>
                </a:cubicBezTo>
                <a:cubicBezTo>
                  <a:pt x="1979011" y="186251"/>
                  <a:pt x="1980551" y="194174"/>
                  <a:pt x="1980551" y="203157"/>
                </a:cubicBezTo>
                <a:lnTo>
                  <a:pt x="1980542" y="203157"/>
                </a:lnTo>
                <a:cubicBezTo>
                  <a:pt x="1980542" y="219464"/>
                  <a:pt x="1976924" y="236275"/>
                  <a:pt x="1973147" y="252123"/>
                </a:cubicBezTo>
                <a:cubicBezTo>
                  <a:pt x="1950874" y="345132"/>
                  <a:pt x="1914963" y="433618"/>
                  <a:pt x="1883075" y="523181"/>
                </a:cubicBezTo>
                <a:cubicBezTo>
                  <a:pt x="1853810" y="550829"/>
                  <a:pt x="1792977" y="535774"/>
                  <a:pt x="1761533" y="517934"/>
                </a:cubicBezTo>
                <a:cubicBezTo>
                  <a:pt x="1745808" y="503073"/>
                  <a:pt x="1784907" y="427251"/>
                  <a:pt x="1791151" y="408927"/>
                </a:cubicBezTo>
                <a:cubicBezTo>
                  <a:pt x="1800734" y="380784"/>
                  <a:pt x="1853078" y="277007"/>
                  <a:pt x="1809039" y="256204"/>
                </a:cubicBezTo>
                <a:cubicBezTo>
                  <a:pt x="1794878" y="256204"/>
                  <a:pt x="1783612" y="257956"/>
                  <a:pt x="1769561" y="261450"/>
                </a:cubicBezTo>
                <a:cubicBezTo>
                  <a:pt x="1637780" y="305043"/>
                  <a:pt x="1544241" y="431793"/>
                  <a:pt x="1449374" y="521431"/>
                </a:cubicBezTo>
                <a:cubicBezTo>
                  <a:pt x="1408254" y="540996"/>
                  <a:pt x="1378729" y="535989"/>
                  <a:pt x="1338334" y="516769"/>
                </a:cubicBezTo>
                <a:cubicBezTo>
                  <a:pt x="1334319" y="512983"/>
                  <a:pt x="1336264" y="506965"/>
                  <a:pt x="1337097" y="502195"/>
                </a:cubicBezTo>
                <a:cubicBezTo>
                  <a:pt x="1367664" y="381550"/>
                  <a:pt x="1416012" y="261935"/>
                  <a:pt x="1468499" y="148362"/>
                </a:cubicBezTo>
                <a:cubicBezTo>
                  <a:pt x="1476752" y="125175"/>
                  <a:pt x="1561600" y="133767"/>
                  <a:pt x="1582635" y="143700"/>
                </a:cubicBezTo>
                <a:cubicBezTo>
                  <a:pt x="1582635" y="169383"/>
                  <a:pt x="1579782" y="212485"/>
                  <a:pt x="1619025" y="212485"/>
                </a:cubicBezTo>
                <a:cubicBezTo>
                  <a:pt x="1685071" y="205607"/>
                  <a:pt x="1822948" y="102296"/>
                  <a:pt x="1910799" y="116378"/>
                </a:cubicBezTo>
                <a:close/>
                <a:moveTo>
                  <a:pt x="1167615" y="103288"/>
                </a:moveTo>
                <a:cubicBezTo>
                  <a:pt x="1204734" y="103504"/>
                  <a:pt x="1241814" y="108095"/>
                  <a:pt x="1276642" y="116302"/>
                </a:cubicBezTo>
                <a:cubicBezTo>
                  <a:pt x="1323794" y="132512"/>
                  <a:pt x="1348894" y="154205"/>
                  <a:pt x="1352520" y="202573"/>
                </a:cubicBezTo>
                <a:lnTo>
                  <a:pt x="1352520" y="202574"/>
                </a:lnTo>
                <a:cubicBezTo>
                  <a:pt x="1352520" y="263398"/>
                  <a:pt x="1312410" y="343309"/>
                  <a:pt x="1283424" y="396104"/>
                </a:cubicBezTo>
                <a:cubicBezTo>
                  <a:pt x="1237886" y="479183"/>
                  <a:pt x="1176296" y="528965"/>
                  <a:pt x="1076135" y="534837"/>
                </a:cubicBezTo>
                <a:cubicBezTo>
                  <a:pt x="987612" y="540025"/>
                  <a:pt x="787527" y="554548"/>
                  <a:pt x="822579" y="413591"/>
                </a:cubicBezTo>
                <a:cubicBezTo>
                  <a:pt x="837783" y="352570"/>
                  <a:pt x="871557" y="298807"/>
                  <a:pt x="892297" y="239880"/>
                </a:cubicBezTo>
                <a:cubicBezTo>
                  <a:pt x="944555" y="141356"/>
                  <a:pt x="1056258" y="102639"/>
                  <a:pt x="1167615" y="103288"/>
                </a:cubicBezTo>
                <a:close/>
                <a:moveTo>
                  <a:pt x="496231" y="302"/>
                </a:moveTo>
                <a:cubicBezTo>
                  <a:pt x="578563" y="-5507"/>
                  <a:pt x="610271" y="73564"/>
                  <a:pt x="620979" y="145853"/>
                </a:cubicBezTo>
                <a:lnTo>
                  <a:pt x="625785" y="212484"/>
                </a:lnTo>
                <a:lnTo>
                  <a:pt x="617484" y="264746"/>
                </a:lnTo>
                <a:cubicBezTo>
                  <a:pt x="586877" y="369512"/>
                  <a:pt x="480395" y="359915"/>
                  <a:pt x="356805" y="359380"/>
                </a:cubicBezTo>
                <a:cubicBezTo>
                  <a:pt x="303128" y="359171"/>
                  <a:pt x="248235" y="355884"/>
                  <a:pt x="195171" y="355884"/>
                </a:cubicBezTo>
                <a:cubicBezTo>
                  <a:pt x="175591" y="374648"/>
                  <a:pt x="232280" y="431567"/>
                  <a:pt x="248228" y="440989"/>
                </a:cubicBezTo>
                <a:cubicBezTo>
                  <a:pt x="302667" y="473033"/>
                  <a:pt x="370974" y="459274"/>
                  <a:pt x="414797" y="417670"/>
                </a:cubicBezTo>
                <a:cubicBezTo>
                  <a:pt x="438341" y="417670"/>
                  <a:pt x="691052" y="386460"/>
                  <a:pt x="603576" y="468969"/>
                </a:cubicBezTo>
                <a:cubicBezTo>
                  <a:pt x="561238" y="504563"/>
                  <a:pt x="501337" y="525587"/>
                  <a:pt x="446875" y="537754"/>
                </a:cubicBezTo>
                <a:cubicBezTo>
                  <a:pt x="273588" y="576475"/>
                  <a:pt x="-100733" y="482347"/>
                  <a:pt x="25517" y="251539"/>
                </a:cubicBezTo>
                <a:cubicBezTo>
                  <a:pt x="111822" y="117325"/>
                  <a:pt x="298753" y="43934"/>
                  <a:pt x="453045" y="6131"/>
                </a:cubicBezTo>
                <a:cubicBezTo>
                  <a:pt x="467412" y="3415"/>
                  <a:pt x="481605" y="1326"/>
                  <a:pt x="496231" y="302"/>
                </a:cubicBezTo>
                <a:close/>
              </a:path>
            </a:pathLst>
          </a:custGeom>
          <a:solidFill>
            <a:schemeClr val="bg1"/>
          </a:solidFill>
        </p:spPr>
        <p:txBody>
          <a:bodyPr wrap="square">
            <a:noAutofit/>
          </a:bodyPr>
          <a:lstStyle>
            <a:lvl1pPr>
              <a:lnSpc>
                <a:spcPct val="100000"/>
              </a:lnSpc>
              <a:spcAft>
                <a:spcPts val="0"/>
              </a:spcAft>
              <a:defRPr sz="800"/>
            </a:lvl1pPr>
            <a:lvl5pPr>
              <a:defRPr/>
            </a:lvl5pPr>
          </a:lstStyle>
          <a:p>
            <a:pPr lvl="0"/>
            <a:r>
              <a:rPr lang="de-DE" dirty="0"/>
              <a:t>  </a:t>
            </a:r>
          </a:p>
        </p:txBody>
      </p:sp>
    </p:spTree>
    <p:extLst>
      <p:ext uri="{BB962C8B-B14F-4D97-AF65-F5344CB8AC3E}">
        <p14:creationId xmlns:p14="http://schemas.microsoft.com/office/powerpoint/2010/main" val="3115237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chart with small Image">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8D89DC9A-FBE8-D440-F9E1-B90DCE3E7EC9}"/>
              </a:ext>
            </a:extLst>
          </p:cNvPr>
          <p:cNvSpPr>
            <a:spLocks noGrp="1"/>
          </p:cNvSpPr>
          <p:nvPr>
            <p:ph type="dt" sz="half" idx="10"/>
            <p:custDataLst>
              <p:tags r:id="rId1"/>
            </p:custDataLst>
          </p:nvPr>
        </p:nvSpPr>
        <p:spPr>
          <a:xfrm>
            <a:off x="12192000" y="6858000"/>
            <a:ext cx="0" cy="0"/>
          </a:xfrm>
        </p:spPr>
        <p:txBody>
          <a:bodyPr anchor="b"/>
          <a:lstStyle>
            <a:lvl1pPr algn="r">
              <a:defRPr sz="100">
                <a:noFill/>
              </a:defRPr>
            </a:lvl1pPr>
          </a:lstStyle>
          <a:p>
            <a:fld id="{C25F2DB8-05D3-784A-98E0-7A06DBBA287E}" type="datetime1">
              <a:rPr lang="de-DE" smtClean="0"/>
              <a:t>09.11.24</a:t>
            </a:fld>
            <a:endParaRPr lang="de-DE"/>
          </a:p>
        </p:txBody>
      </p:sp>
      <p:sp>
        <p:nvSpPr>
          <p:cNvPr id="4" name="Fußzeilenplatzhalter 3">
            <a:extLst>
              <a:ext uri="{FF2B5EF4-FFF2-40B4-BE49-F238E27FC236}">
                <a16:creationId xmlns:a16="http://schemas.microsoft.com/office/drawing/2014/main" id="{E57627D1-B40C-E389-8DD5-0DD1E92EA484}"/>
              </a:ext>
            </a:extLst>
          </p:cNvPr>
          <p:cNvSpPr>
            <a:spLocks noGrp="1"/>
          </p:cNvSpPr>
          <p:nvPr>
            <p:ph type="ftr" sz="quarter" idx="11"/>
            <p:custDataLst>
              <p:tags r:id="rId2"/>
            </p:custDataLst>
          </p:nvPr>
        </p:nvSpPr>
        <p:spPr>
          <a:xfrm>
            <a:off x="12192000" y="6858000"/>
            <a:ext cx="0" cy="0"/>
          </a:xfrm>
        </p:spPr>
        <p:txBody>
          <a:bodyPr anchor="b"/>
          <a:lstStyle>
            <a:lvl1pPr algn="r">
              <a:defRPr sz="100">
                <a:noFill/>
              </a:defRPr>
            </a:lvl1pPr>
          </a:lstStyle>
          <a:p>
            <a:r>
              <a:rPr lang="de-DE"/>
              <a:t>New E.ON PowerPoint Master</a:t>
            </a:r>
          </a:p>
        </p:txBody>
      </p:sp>
      <p:sp>
        <p:nvSpPr>
          <p:cNvPr id="5" name="Foliennummernplatzhalter 4">
            <a:extLst>
              <a:ext uri="{FF2B5EF4-FFF2-40B4-BE49-F238E27FC236}">
                <a16:creationId xmlns:a16="http://schemas.microsoft.com/office/drawing/2014/main" id="{065A4D41-9BDD-B66B-9FB7-CE532CA1E31E}"/>
              </a:ext>
            </a:extLst>
          </p:cNvPr>
          <p:cNvSpPr>
            <a:spLocks noGrp="1"/>
          </p:cNvSpPr>
          <p:nvPr>
            <p:ph type="sldNum" sz="quarter" idx="12"/>
            <p:custDataLst>
              <p:tags r:id="rId3"/>
            </p:custDataLst>
          </p:nvPr>
        </p:nvSpPr>
        <p:spPr>
          <a:xfrm>
            <a:off x="12192000" y="6858000"/>
            <a:ext cx="0" cy="0"/>
          </a:xfrm>
        </p:spPr>
        <p:txBody>
          <a:bodyPr anchor="b"/>
          <a:lstStyle>
            <a:lvl1pPr algn="r">
              <a:defRPr sz="100">
                <a:noFill/>
              </a:defRPr>
            </a:lvl1pPr>
          </a:lstStyle>
          <a:p>
            <a:fld id="{01FFFE70-FC19-4A94-9D10-0B3C8E890CB2}" type="slidenum">
              <a:rPr lang="de-DE"/>
              <a:pPr/>
              <a:t>‹#›</a:t>
            </a:fld>
            <a:endParaRPr lang="de-DE"/>
          </a:p>
        </p:txBody>
      </p:sp>
      <p:sp>
        <p:nvSpPr>
          <p:cNvPr id="7" name="Image">
            <a:extLst>
              <a:ext uri="{FF2B5EF4-FFF2-40B4-BE49-F238E27FC236}">
                <a16:creationId xmlns:a16="http://schemas.microsoft.com/office/drawing/2014/main" id="{3A04AC39-7148-C419-6962-E080928AA6A4}"/>
              </a:ext>
            </a:extLst>
          </p:cNvPr>
          <p:cNvSpPr>
            <a:spLocks noGrp="1"/>
          </p:cNvSpPr>
          <p:nvPr>
            <p:ph type="pic" sz="quarter" idx="15"/>
          </p:nvPr>
        </p:nvSpPr>
        <p:spPr>
          <a:xfrm>
            <a:off x="4572000" y="0"/>
            <a:ext cx="7620000" cy="6858000"/>
          </a:xfrm>
          <a:solidFill>
            <a:srgbClr val="999999"/>
          </a:solidFill>
        </p:spPr>
        <p:txBody>
          <a:bodyPr tIns="0" anchor="ctr" anchorCtr="0"/>
          <a:lstStyle>
            <a:lvl1pPr algn="ctr">
              <a:defRPr>
                <a:solidFill>
                  <a:schemeClr val="bg1"/>
                </a:solidFill>
              </a:defRPr>
            </a:lvl1pPr>
          </a:lstStyle>
          <a:p>
            <a:r>
              <a:rPr lang="en-US"/>
              <a:t>Click icon to add picture</a:t>
            </a:r>
            <a:endParaRPr lang="de-DE"/>
          </a:p>
        </p:txBody>
      </p:sp>
      <p:sp>
        <p:nvSpPr>
          <p:cNvPr id="9" name="Contact information">
            <a:extLst>
              <a:ext uri="{FF2B5EF4-FFF2-40B4-BE49-F238E27FC236}">
                <a16:creationId xmlns:a16="http://schemas.microsoft.com/office/drawing/2014/main" id="{711219D6-CE9D-0F40-A923-24FB0FE24731}"/>
              </a:ext>
            </a:extLst>
          </p:cNvPr>
          <p:cNvSpPr>
            <a:spLocks noGrp="1"/>
          </p:cNvSpPr>
          <p:nvPr>
            <p:ph type="body" sz="quarter" idx="14" hasCustomPrompt="1"/>
          </p:nvPr>
        </p:nvSpPr>
        <p:spPr>
          <a:xfrm>
            <a:off x="480000" y="3212976"/>
            <a:ext cx="3528000" cy="235385"/>
          </a:xfrm>
        </p:spPr>
        <p:txBody>
          <a:bodyPr>
            <a:noAutofit/>
          </a:bodyPr>
          <a:lstStyle>
            <a:lvl1pPr>
              <a:defRPr sz="1400">
                <a:solidFill>
                  <a:schemeClr val="accent1"/>
                </a:solidFill>
                <a:latin typeface="+mn-lt"/>
              </a:defRPr>
            </a:lvl1pPr>
          </a:lstStyle>
          <a:p>
            <a:pPr lvl="0"/>
            <a:r>
              <a:rPr lang="de-DE" dirty="0"/>
              <a:t>Edit </a:t>
            </a:r>
            <a:r>
              <a:rPr lang="de-DE" dirty="0" err="1"/>
              <a:t>contact</a:t>
            </a:r>
            <a:r>
              <a:rPr lang="de-DE" dirty="0"/>
              <a:t> Information</a:t>
            </a:r>
          </a:p>
        </p:txBody>
      </p:sp>
      <p:sp>
        <p:nvSpPr>
          <p:cNvPr id="8" name="Name">
            <a:extLst>
              <a:ext uri="{FF2B5EF4-FFF2-40B4-BE49-F238E27FC236}">
                <a16:creationId xmlns:a16="http://schemas.microsoft.com/office/drawing/2014/main" id="{33495D4A-F00D-763A-E57E-AF2EFD0C6039}"/>
              </a:ext>
            </a:extLst>
          </p:cNvPr>
          <p:cNvSpPr>
            <a:spLocks noGrp="1"/>
          </p:cNvSpPr>
          <p:nvPr>
            <p:ph type="body" sz="quarter" idx="13" hasCustomPrompt="1"/>
          </p:nvPr>
        </p:nvSpPr>
        <p:spPr>
          <a:xfrm>
            <a:off x="480000" y="2865600"/>
            <a:ext cx="3528000" cy="302647"/>
          </a:xfrm>
        </p:spPr>
        <p:txBody>
          <a:bodyPr>
            <a:noAutofit/>
          </a:bodyPr>
          <a:lstStyle>
            <a:lvl1pPr>
              <a:defRPr b="1">
                <a:solidFill>
                  <a:schemeClr val="accent1"/>
                </a:solidFill>
                <a:latin typeface="+mj-lt"/>
              </a:defRPr>
            </a:lvl1pPr>
          </a:lstStyle>
          <a:p>
            <a:pPr lvl="0"/>
            <a:r>
              <a:rPr lang="de-DE" dirty="0"/>
              <a:t>Edit </a:t>
            </a:r>
            <a:r>
              <a:rPr lang="de-DE" dirty="0" err="1"/>
              <a:t>name</a:t>
            </a:r>
            <a:endParaRPr lang="de-DE" dirty="0"/>
          </a:p>
        </p:txBody>
      </p:sp>
      <p:sp>
        <p:nvSpPr>
          <p:cNvPr id="2" name="Title">
            <a:extLst>
              <a:ext uri="{FF2B5EF4-FFF2-40B4-BE49-F238E27FC236}">
                <a16:creationId xmlns:a16="http://schemas.microsoft.com/office/drawing/2014/main" id="{B9906940-4A55-7491-73FA-F7C757B94F11}"/>
              </a:ext>
            </a:extLst>
          </p:cNvPr>
          <p:cNvSpPr>
            <a:spLocks noGrp="1"/>
          </p:cNvSpPr>
          <p:nvPr>
            <p:ph type="title" hasCustomPrompt="1"/>
          </p:nvPr>
        </p:nvSpPr>
        <p:spPr>
          <a:xfrm>
            <a:off x="480000" y="512763"/>
            <a:ext cx="3528000" cy="2243691"/>
          </a:xfrm>
        </p:spPr>
        <p:txBody>
          <a:bodyPr>
            <a:noAutofit/>
          </a:bodyPr>
          <a:lstStyle>
            <a:lvl1pPr>
              <a:lnSpc>
                <a:spcPct val="80000"/>
              </a:lnSpc>
              <a:defRPr sz="5400">
                <a:solidFill>
                  <a:schemeClr val="accent1"/>
                </a:solidFill>
                <a:latin typeface="EON Office Head" pitchFamily="2" charset="0"/>
                <a:cs typeface="EON Office Head" pitchFamily="2" charset="0"/>
              </a:defRPr>
            </a:lvl1pPr>
          </a:lstStyle>
          <a:p>
            <a:r>
              <a:rPr lang="de-DE" dirty="0"/>
              <a:t>Edit </a:t>
            </a:r>
            <a:r>
              <a:rPr lang="de-DE" dirty="0" err="1"/>
              <a:t>closing</a:t>
            </a:r>
            <a:r>
              <a:rPr lang="de-DE" dirty="0"/>
              <a:t> </a:t>
            </a:r>
            <a:r>
              <a:rPr lang="de-DE" dirty="0" err="1"/>
              <a:t>statement</a:t>
            </a:r>
            <a:endParaRPr lang="de-DE" dirty="0"/>
          </a:p>
        </p:txBody>
      </p:sp>
      <p:pic>
        <p:nvPicPr>
          <p:cNvPr id="10" name="MIO_AGENDA_LAST_SLIDE" descr="Schließen mit einfarbiger Füllung" hidden="1">
            <a:extLst>
              <a:ext uri="{FF2B5EF4-FFF2-40B4-BE49-F238E27FC236}">
                <a16:creationId xmlns:a16="http://schemas.microsoft.com/office/drawing/2014/main" id="{B448BCEC-C644-97C8-EDFE-A5318AB3EA7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11" name="MIO_AGENDA_IGNORE_CHAPTER_REFERENCE" descr="Schließen mit einfarbiger Füllung" hidden="1">
            <a:extLst>
              <a:ext uri="{FF2B5EF4-FFF2-40B4-BE49-F238E27FC236}">
                <a16:creationId xmlns:a16="http://schemas.microsoft.com/office/drawing/2014/main" id="{B00E2E16-40EB-598C-C85E-F2E8A9EE055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pic>
        <p:nvPicPr>
          <p:cNvPr id="12" name="MIO_AGENDA_IGNORE_NAVIGATION" descr="Schließen mit einfarbiger Füllung" hidden="1">
            <a:extLst>
              <a:ext uri="{FF2B5EF4-FFF2-40B4-BE49-F238E27FC236}">
                <a16:creationId xmlns:a16="http://schemas.microsoft.com/office/drawing/2014/main" id="{D64DA533-F61A-5EEF-7809-39495E4A5F6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12000" y="0"/>
            <a:ext cx="180000" cy="180000"/>
          </a:xfrm>
          <a:prstGeom prst="rect">
            <a:avLst/>
          </a:prstGeom>
        </p:spPr>
      </p:pic>
      <p:sp>
        <p:nvSpPr>
          <p:cNvPr id="16" name="E.ON Logo">
            <a:extLst>
              <a:ext uri="{FF2B5EF4-FFF2-40B4-BE49-F238E27FC236}">
                <a16:creationId xmlns:a16="http://schemas.microsoft.com/office/drawing/2014/main" id="{987A17B9-31C0-7037-5B47-DBECF4F8697D}"/>
              </a:ext>
            </a:extLst>
          </p:cNvPr>
          <p:cNvSpPr/>
          <p:nvPr userDrawn="1"/>
        </p:nvSpPr>
        <p:spPr>
          <a:xfrm>
            <a:off x="479425" y="5891141"/>
            <a:ext cx="1646555" cy="454095"/>
          </a:xfrm>
          <a:custGeom>
            <a:avLst/>
            <a:gdLst>
              <a:gd name="connsiteX0" fmla="*/ 1202810 w 1761324"/>
              <a:gd name="connsiteY0" fmla="*/ 180152 h 485747"/>
              <a:gd name="connsiteX1" fmla="*/ 1141362 w 1761324"/>
              <a:gd name="connsiteY1" fmla="*/ 352260 h 485747"/>
              <a:gd name="connsiteX2" fmla="*/ 957018 w 1761324"/>
              <a:gd name="connsiteY2" fmla="*/ 475637 h 485747"/>
              <a:gd name="connsiteX3" fmla="*/ 731528 w 1761324"/>
              <a:gd name="connsiteY3" fmla="*/ 367812 h 485747"/>
              <a:gd name="connsiteX4" fmla="*/ 793529 w 1761324"/>
              <a:gd name="connsiteY4" fmla="*/ 213329 h 485747"/>
              <a:gd name="connsiteX5" fmla="*/ 1135331 w 1761324"/>
              <a:gd name="connsiteY5" fmla="*/ 103429 h 485747"/>
              <a:gd name="connsiteX6" fmla="*/ 1202810 w 1761324"/>
              <a:gd name="connsiteY6" fmla="*/ 180151 h 485747"/>
              <a:gd name="connsiteX7" fmla="*/ 1202810 w 1761324"/>
              <a:gd name="connsiteY7" fmla="*/ 180152 h 485747"/>
              <a:gd name="connsiteX8" fmla="*/ 994873 w 1761324"/>
              <a:gd name="connsiteY8" fmla="*/ 185336 h 485747"/>
              <a:gd name="connsiteX9" fmla="*/ 911486 w 1761324"/>
              <a:gd name="connsiteY9" fmla="*/ 314417 h 485747"/>
              <a:gd name="connsiteX10" fmla="*/ 920810 w 1761324"/>
              <a:gd name="connsiteY10" fmla="*/ 388547 h 485747"/>
              <a:gd name="connsiteX11" fmla="*/ 1017374 w 1761324"/>
              <a:gd name="connsiteY11" fmla="*/ 270871 h 485747"/>
              <a:gd name="connsiteX12" fmla="*/ 1027243 w 1761324"/>
              <a:gd name="connsiteY12" fmla="*/ 198814 h 485747"/>
              <a:gd name="connsiteX13" fmla="*/ 994873 w 1761324"/>
              <a:gd name="connsiteY13" fmla="*/ 185337 h 485747"/>
              <a:gd name="connsiteX14" fmla="*/ 994873 w 1761324"/>
              <a:gd name="connsiteY14" fmla="*/ 185336 h 485747"/>
              <a:gd name="connsiteX15" fmla="*/ 556517 w 1761324"/>
              <a:gd name="connsiteY15" fmla="*/ 188965 h 485747"/>
              <a:gd name="connsiteX16" fmla="*/ 317310 w 1761324"/>
              <a:gd name="connsiteY16" fmla="*/ 319601 h 485747"/>
              <a:gd name="connsiteX17" fmla="*/ 173567 w 1761324"/>
              <a:gd name="connsiteY17" fmla="*/ 316492 h 485747"/>
              <a:gd name="connsiteX18" fmla="*/ 220751 w 1761324"/>
              <a:gd name="connsiteY18" fmla="*/ 392177 h 485747"/>
              <a:gd name="connsiteX19" fmla="*/ 368883 w 1761324"/>
              <a:gd name="connsiteY19" fmla="*/ 371439 h 485747"/>
              <a:gd name="connsiteX20" fmla="*/ 536766 w 1761324"/>
              <a:gd name="connsiteY20" fmla="*/ 417060 h 485747"/>
              <a:gd name="connsiteX21" fmla="*/ 397410 w 1761324"/>
              <a:gd name="connsiteY21" fmla="*/ 478231 h 485747"/>
              <a:gd name="connsiteX22" fmla="*/ 22692 w 1761324"/>
              <a:gd name="connsiteY22" fmla="*/ 223697 h 485747"/>
              <a:gd name="connsiteX23" fmla="*/ 402897 w 1761324"/>
              <a:gd name="connsiteY23" fmla="*/ 5453 h 485747"/>
              <a:gd name="connsiteX24" fmla="*/ 441303 w 1761324"/>
              <a:gd name="connsiteY24" fmla="*/ 269 h 485747"/>
              <a:gd name="connsiteX25" fmla="*/ 556517 w 1761324"/>
              <a:gd name="connsiteY25" fmla="*/ 188966 h 485747"/>
              <a:gd name="connsiteX26" fmla="*/ 556517 w 1761324"/>
              <a:gd name="connsiteY26" fmla="*/ 188965 h 485747"/>
              <a:gd name="connsiteX27" fmla="*/ 413323 w 1761324"/>
              <a:gd name="connsiteY27" fmla="*/ 177560 h 485747"/>
              <a:gd name="connsiteX28" fmla="*/ 409481 w 1761324"/>
              <a:gd name="connsiteY28" fmla="*/ 138680 h 485747"/>
              <a:gd name="connsiteX29" fmla="*/ 217459 w 1761324"/>
              <a:gd name="connsiteY29" fmla="*/ 221624 h 485747"/>
              <a:gd name="connsiteX30" fmla="*/ 220202 w 1761324"/>
              <a:gd name="connsiteY30" fmla="*/ 226290 h 485747"/>
              <a:gd name="connsiteX31" fmla="*/ 377660 w 1761324"/>
              <a:gd name="connsiteY31" fmla="*/ 225771 h 485747"/>
              <a:gd name="connsiteX32" fmla="*/ 413323 w 1761324"/>
              <a:gd name="connsiteY32" fmla="*/ 177560 h 485747"/>
              <a:gd name="connsiteX33" fmla="*/ 413323 w 1761324"/>
              <a:gd name="connsiteY33" fmla="*/ 177560 h 485747"/>
              <a:gd name="connsiteX34" fmla="*/ 717816 w 1761324"/>
              <a:gd name="connsiteY34" fmla="*/ 250654 h 485747"/>
              <a:gd name="connsiteX35" fmla="*/ 684348 w 1761324"/>
              <a:gd name="connsiteY35" fmla="*/ 320118 h 485747"/>
              <a:gd name="connsiteX36" fmla="*/ 586143 w 1761324"/>
              <a:gd name="connsiteY36" fmla="*/ 286942 h 485747"/>
              <a:gd name="connsiteX37" fmla="*/ 696419 w 1761324"/>
              <a:gd name="connsiteY37" fmla="*/ 224216 h 485747"/>
              <a:gd name="connsiteX38" fmla="*/ 717816 w 1761324"/>
              <a:gd name="connsiteY38" fmla="*/ 250654 h 485747"/>
              <a:gd name="connsiteX39" fmla="*/ 717816 w 1761324"/>
              <a:gd name="connsiteY39" fmla="*/ 250654 h 485747"/>
              <a:gd name="connsiteX40" fmla="*/ 1761317 w 1761324"/>
              <a:gd name="connsiteY40" fmla="*/ 180670 h 485747"/>
              <a:gd name="connsiteX41" fmla="*/ 1754740 w 1761324"/>
              <a:gd name="connsiteY41" fmla="*/ 224216 h 485747"/>
              <a:gd name="connsiteX42" fmla="*/ 1674638 w 1761324"/>
              <a:gd name="connsiteY42" fmla="*/ 465271 h 485747"/>
              <a:gd name="connsiteX43" fmla="*/ 1566550 w 1761324"/>
              <a:gd name="connsiteY43" fmla="*/ 460605 h 485747"/>
              <a:gd name="connsiteX44" fmla="*/ 1592889 w 1761324"/>
              <a:gd name="connsiteY44" fmla="*/ 363664 h 485747"/>
              <a:gd name="connsiteX45" fmla="*/ 1608797 w 1761324"/>
              <a:gd name="connsiteY45" fmla="*/ 227846 h 485747"/>
              <a:gd name="connsiteX46" fmla="*/ 1573689 w 1761324"/>
              <a:gd name="connsiteY46" fmla="*/ 232511 h 485747"/>
              <a:gd name="connsiteX47" fmla="*/ 1288943 w 1761324"/>
              <a:gd name="connsiteY47" fmla="*/ 463715 h 485747"/>
              <a:gd name="connsiteX48" fmla="*/ 1190194 w 1761324"/>
              <a:gd name="connsiteY48" fmla="*/ 459569 h 485747"/>
              <a:gd name="connsiteX49" fmla="*/ 1189094 w 1761324"/>
              <a:gd name="connsiteY49" fmla="*/ 446608 h 485747"/>
              <a:gd name="connsiteX50" fmla="*/ 1305951 w 1761324"/>
              <a:gd name="connsiteY50" fmla="*/ 131941 h 485747"/>
              <a:gd name="connsiteX51" fmla="*/ 1407454 w 1761324"/>
              <a:gd name="connsiteY51" fmla="*/ 127795 h 485747"/>
              <a:gd name="connsiteX52" fmla="*/ 1439816 w 1761324"/>
              <a:gd name="connsiteY52" fmla="*/ 188966 h 485747"/>
              <a:gd name="connsiteX53" fmla="*/ 1758578 w 1761324"/>
              <a:gd name="connsiteY53" fmla="*/ 157863 h 485747"/>
              <a:gd name="connsiteX54" fmla="*/ 1761325 w 1761324"/>
              <a:gd name="connsiteY54" fmla="*/ 180670 h 485747"/>
              <a:gd name="connsiteX55" fmla="*/ 1761317 w 1761324"/>
              <a:gd name="connsiteY55" fmla="*/ 180670 h 48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61324" h="485747">
                <a:moveTo>
                  <a:pt x="1202810" y="180152"/>
                </a:moveTo>
                <a:cubicBezTo>
                  <a:pt x="1202810" y="234243"/>
                  <a:pt x="1167140" y="305309"/>
                  <a:pt x="1141362" y="352260"/>
                </a:cubicBezTo>
                <a:cubicBezTo>
                  <a:pt x="1100865" y="426143"/>
                  <a:pt x="1046092" y="470415"/>
                  <a:pt x="957018" y="475637"/>
                </a:cubicBezTo>
                <a:cubicBezTo>
                  <a:pt x="878293" y="480251"/>
                  <a:pt x="700356" y="493166"/>
                  <a:pt x="731528" y="367812"/>
                </a:cubicBezTo>
                <a:cubicBezTo>
                  <a:pt x="745049" y="313545"/>
                  <a:pt x="775084" y="265733"/>
                  <a:pt x="793529" y="213329"/>
                </a:cubicBezTo>
                <a:cubicBezTo>
                  <a:pt x="855493" y="96504"/>
                  <a:pt x="1011440" y="74234"/>
                  <a:pt x="1135331" y="103429"/>
                </a:cubicBezTo>
                <a:cubicBezTo>
                  <a:pt x="1177264" y="117845"/>
                  <a:pt x="1199585" y="137137"/>
                  <a:pt x="1202810" y="180151"/>
                </a:cubicBezTo>
                <a:lnTo>
                  <a:pt x="1202810" y="180152"/>
                </a:lnTo>
                <a:close/>
                <a:moveTo>
                  <a:pt x="994873" y="185336"/>
                </a:moveTo>
                <a:cubicBezTo>
                  <a:pt x="931196" y="185336"/>
                  <a:pt x="923436" y="269327"/>
                  <a:pt x="911486" y="314417"/>
                </a:cubicBezTo>
                <a:cubicBezTo>
                  <a:pt x="908478" y="331458"/>
                  <a:pt x="888290" y="388547"/>
                  <a:pt x="920810" y="388547"/>
                </a:cubicBezTo>
                <a:cubicBezTo>
                  <a:pt x="997372" y="403097"/>
                  <a:pt x="1004496" y="323748"/>
                  <a:pt x="1017374" y="270871"/>
                </a:cubicBezTo>
                <a:cubicBezTo>
                  <a:pt x="1022103" y="251418"/>
                  <a:pt x="1031494" y="218781"/>
                  <a:pt x="1027243" y="198814"/>
                </a:cubicBezTo>
                <a:cubicBezTo>
                  <a:pt x="1027243" y="183962"/>
                  <a:pt x="1005327" y="186329"/>
                  <a:pt x="994873" y="185337"/>
                </a:cubicBezTo>
                <a:lnTo>
                  <a:pt x="994873" y="185336"/>
                </a:lnTo>
                <a:close/>
                <a:moveTo>
                  <a:pt x="556517" y="188965"/>
                </a:moveTo>
                <a:cubicBezTo>
                  <a:pt x="548660" y="331215"/>
                  <a:pt x="442921" y="320145"/>
                  <a:pt x="317310" y="319601"/>
                </a:cubicBezTo>
                <a:cubicBezTo>
                  <a:pt x="269574" y="319415"/>
                  <a:pt x="220757" y="316492"/>
                  <a:pt x="173567" y="316492"/>
                </a:cubicBezTo>
                <a:cubicBezTo>
                  <a:pt x="156154" y="333179"/>
                  <a:pt x="206568" y="383798"/>
                  <a:pt x="220751" y="392177"/>
                </a:cubicBezTo>
                <a:cubicBezTo>
                  <a:pt x="269164" y="420674"/>
                  <a:pt x="329910" y="408438"/>
                  <a:pt x="368883" y="371439"/>
                </a:cubicBezTo>
                <a:cubicBezTo>
                  <a:pt x="389821" y="371439"/>
                  <a:pt x="614559" y="343684"/>
                  <a:pt x="536766" y="417060"/>
                </a:cubicBezTo>
                <a:cubicBezTo>
                  <a:pt x="499114" y="448714"/>
                  <a:pt x="445844" y="467411"/>
                  <a:pt x="397410" y="478231"/>
                </a:cubicBezTo>
                <a:cubicBezTo>
                  <a:pt x="243304" y="512666"/>
                  <a:pt x="-89584" y="428957"/>
                  <a:pt x="22692" y="223697"/>
                </a:cubicBezTo>
                <a:cubicBezTo>
                  <a:pt x="99444" y="104339"/>
                  <a:pt x="265683" y="39072"/>
                  <a:pt x="402897" y="5453"/>
                </a:cubicBezTo>
                <a:cubicBezTo>
                  <a:pt x="415674" y="3038"/>
                  <a:pt x="428296" y="1180"/>
                  <a:pt x="441303" y="269"/>
                </a:cubicBezTo>
                <a:cubicBezTo>
                  <a:pt x="538928" y="-6619"/>
                  <a:pt x="556517" y="120689"/>
                  <a:pt x="556517" y="188966"/>
                </a:cubicBezTo>
                <a:lnTo>
                  <a:pt x="556517" y="188965"/>
                </a:lnTo>
                <a:close/>
                <a:moveTo>
                  <a:pt x="413323" y="177560"/>
                </a:moveTo>
                <a:cubicBezTo>
                  <a:pt x="413323" y="164695"/>
                  <a:pt x="413880" y="151090"/>
                  <a:pt x="409481" y="138680"/>
                </a:cubicBezTo>
                <a:cubicBezTo>
                  <a:pt x="394414" y="81319"/>
                  <a:pt x="236313" y="203809"/>
                  <a:pt x="217459" y="221624"/>
                </a:cubicBezTo>
                <a:cubicBezTo>
                  <a:pt x="215092" y="226128"/>
                  <a:pt x="216881" y="224732"/>
                  <a:pt x="220202" y="226290"/>
                </a:cubicBezTo>
                <a:cubicBezTo>
                  <a:pt x="272671" y="226290"/>
                  <a:pt x="325263" y="225771"/>
                  <a:pt x="377660" y="225771"/>
                </a:cubicBezTo>
                <a:cubicBezTo>
                  <a:pt x="412167" y="220389"/>
                  <a:pt x="413323" y="210466"/>
                  <a:pt x="413323" y="177560"/>
                </a:cubicBezTo>
                <a:lnTo>
                  <a:pt x="413323" y="177560"/>
                </a:lnTo>
                <a:close/>
                <a:moveTo>
                  <a:pt x="717816" y="250654"/>
                </a:moveTo>
                <a:cubicBezTo>
                  <a:pt x="705920" y="273291"/>
                  <a:pt x="708578" y="302987"/>
                  <a:pt x="684348" y="320118"/>
                </a:cubicBezTo>
                <a:cubicBezTo>
                  <a:pt x="651212" y="343544"/>
                  <a:pt x="567745" y="343608"/>
                  <a:pt x="586143" y="286942"/>
                </a:cubicBezTo>
                <a:cubicBezTo>
                  <a:pt x="603559" y="233072"/>
                  <a:pt x="636487" y="210160"/>
                  <a:pt x="696419" y="224216"/>
                </a:cubicBezTo>
                <a:cubicBezTo>
                  <a:pt x="711038" y="228842"/>
                  <a:pt x="714490" y="237992"/>
                  <a:pt x="717816" y="250654"/>
                </a:cubicBezTo>
                <a:lnTo>
                  <a:pt x="717816" y="250654"/>
                </a:lnTo>
                <a:close/>
                <a:moveTo>
                  <a:pt x="1761317" y="180670"/>
                </a:moveTo>
                <a:cubicBezTo>
                  <a:pt x="1761317" y="195172"/>
                  <a:pt x="1758099" y="210123"/>
                  <a:pt x="1754740" y="224216"/>
                </a:cubicBezTo>
                <a:cubicBezTo>
                  <a:pt x="1734933" y="306930"/>
                  <a:pt x="1702997" y="385622"/>
                  <a:pt x="1674638" y="465271"/>
                </a:cubicBezTo>
                <a:cubicBezTo>
                  <a:pt x="1648613" y="489859"/>
                  <a:pt x="1594513" y="476470"/>
                  <a:pt x="1566550" y="460605"/>
                </a:cubicBezTo>
                <a:cubicBezTo>
                  <a:pt x="1552565" y="447389"/>
                  <a:pt x="1587337" y="379960"/>
                  <a:pt x="1592889" y="363664"/>
                </a:cubicBezTo>
                <a:cubicBezTo>
                  <a:pt x="1601412" y="338636"/>
                  <a:pt x="1647962" y="246346"/>
                  <a:pt x="1608797" y="227846"/>
                </a:cubicBezTo>
                <a:cubicBezTo>
                  <a:pt x="1596204" y="227846"/>
                  <a:pt x="1586185" y="229404"/>
                  <a:pt x="1573689" y="232511"/>
                </a:cubicBezTo>
                <a:cubicBezTo>
                  <a:pt x="1456495" y="271279"/>
                  <a:pt x="1373310" y="383999"/>
                  <a:pt x="1288943" y="463715"/>
                </a:cubicBezTo>
                <a:cubicBezTo>
                  <a:pt x="1252375" y="481114"/>
                  <a:pt x="1226118" y="476662"/>
                  <a:pt x="1190194" y="459569"/>
                </a:cubicBezTo>
                <a:cubicBezTo>
                  <a:pt x="1186624" y="456202"/>
                  <a:pt x="1188353" y="450850"/>
                  <a:pt x="1189094" y="446608"/>
                </a:cubicBezTo>
                <a:cubicBezTo>
                  <a:pt x="1216278" y="339317"/>
                  <a:pt x="1259274" y="232942"/>
                  <a:pt x="1305951" y="131941"/>
                </a:cubicBezTo>
                <a:cubicBezTo>
                  <a:pt x="1313291" y="111320"/>
                  <a:pt x="1388747" y="118961"/>
                  <a:pt x="1407454" y="127795"/>
                </a:cubicBezTo>
                <a:cubicBezTo>
                  <a:pt x="1407454" y="150635"/>
                  <a:pt x="1404917" y="188966"/>
                  <a:pt x="1439816" y="188966"/>
                </a:cubicBezTo>
                <a:cubicBezTo>
                  <a:pt x="1518130" y="180810"/>
                  <a:pt x="1710008" y="20195"/>
                  <a:pt x="1758578" y="157863"/>
                </a:cubicBezTo>
                <a:cubicBezTo>
                  <a:pt x="1759955" y="165636"/>
                  <a:pt x="1761325" y="172682"/>
                  <a:pt x="1761325" y="180670"/>
                </a:cubicBezTo>
                <a:lnTo>
                  <a:pt x="1761317" y="180670"/>
                </a:lnTo>
                <a:close/>
              </a:path>
            </a:pathLst>
          </a:custGeom>
          <a:solidFill>
            <a:schemeClr val="accent1"/>
          </a:solidFill>
          <a:ln w="7461" cap="flat">
            <a:noFill/>
            <a:prstDash val="solid"/>
            <a:miter/>
          </a:ln>
        </p:spPr>
        <p:txBody>
          <a:bodyPr rtlCol="0" anchor="ctr"/>
          <a:lstStyle/>
          <a:p>
            <a:endParaRPr lang="de-DE"/>
          </a:p>
        </p:txBody>
      </p:sp>
    </p:spTree>
    <p:extLst>
      <p:ext uri="{BB962C8B-B14F-4D97-AF65-F5344CB8AC3E}">
        <p14:creationId xmlns:p14="http://schemas.microsoft.com/office/powerpoint/2010/main" val="2923697569"/>
      </p:ext>
    </p:extLst>
  </p:cSld>
  <p:clrMapOvr>
    <a:masterClrMapping/>
  </p:clrMapOvr>
  <p:extLst>
    <p:ext uri="{DCECCB84-F9BA-43D5-87BE-67443E8EF086}">
      <p15:sldGuideLst xmlns:p15="http://schemas.microsoft.com/office/powerpoint/2012/main">
        <p15:guide id="1" pos="2525"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Content 1 colum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p:txBody>
          <a:bodyPr/>
          <a:lstStyle/>
          <a:p>
            <a:r>
              <a:rPr lang="de-DE"/>
              <a:t>TT.MM.JJJJ</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86CB4B4D-7CA3-9044-876B-883B54F8677D}" type="slidenum">
              <a:rPr lang="de-DE" smtClean="0"/>
              <a:t>‹#›</a:t>
            </a:fld>
            <a:endParaRPr lang="de-DE"/>
          </a:p>
        </p:txBody>
      </p:sp>
    </p:spTree>
    <p:extLst>
      <p:ext uri="{BB962C8B-B14F-4D97-AF65-F5344CB8AC3E}">
        <p14:creationId xmlns:p14="http://schemas.microsoft.com/office/powerpoint/2010/main" val="1767026578"/>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small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71EDD8-CE41-5F3A-1222-8BB0B52C85ED}"/>
              </a:ext>
            </a:extLst>
          </p:cNvPr>
          <p:cNvSpPr/>
          <p:nvPr userDrawn="1"/>
        </p:nvSpPr>
        <p:spPr>
          <a:xfrm>
            <a:off x="0" y="-1"/>
            <a:ext cx="4572000" cy="6858000"/>
          </a:xfrm>
          <a:prstGeom prst="rect">
            <a:avLst/>
          </a:prstGeom>
          <a:gradFill flip="none" rotWithShape="1">
            <a:gsLst>
              <a:gs pos="58000">
                <a:srgbClr val="EA1B0A"/>
              </a:gs>
              <a:gs pos="100000">
                <a:srgbClr val="96148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540000">
              <a:lnSpc>
                <a:spcPct val="120000"/>
              </a:lnSpc>
              <a:spcAft>
                <a:spcPts val="400"/>
              </a:spcAft>
            </a:pPr>
            <a:endParaRPr lang="en-US" sz="1400"/>
          </a:p>
        </p:txBody>
      </p:sp>
      <p:sp>
        <p:nvSpPr>
          <p:cNvPr id="6" name="Fußzeilenplatzhalter 5">
            <a:extLst>
              <a:ext uri="{FF2B5EF4-FFF2-40B4-BE49-F238E27FC236}">
                <a16:creationId xmlns:a16="http://schemas.microsoft.com/office/drawing/2014/main" id="{765674F3-461B-A0D8-BD43-B0E188D4749E}"/>
              </a:ext>
            </a:extLst>
          </p:cNvPr>
          <p:cNvSpPr>
            <a:spLocks noGrp="1"/>
          </p:cNvSpPr>
          <p:nvPr>
            <p:ph type="ftr" sz="quarter" idx="11"/>
            <p:custDataLst>
              <p:tags r:id="rId1"/>
            </p:custDataLst>
          </p:nvPr>
        </p:nvSpPr>
        <p:spPr>
          <a:xfrm>
            <a:off x="12192000" y="6858000"/>
            <a:ext cx="0" cy="0"/>
          </a:xfrm>
        </p:spPr>
        <p:txBody>
          <a:bodyPr anchor="b"/>
          <a:lstStyle>
            <a:lvl1pPr algn="r">
              <a:defRPr sz="100">
                <a:noFill/>
              </a:defRPr>
            </a:lvl1pPr>
          </a:lstStyle>
          <a:p>
            <a:r>
              <a:rPr lang="de-DE"/>
              <a:t>New E.ON PowerPoint Master</a:t>
            </a:r>
          </a:p>
        </p:txBody>
      </p:sp>
      <p:sp>
        <p:nvSpPr>
          <p:cNvPr id="7" name="Foliennummernplatzhalter 6">
            <a:extLst>
              <a:ext uri="{FF2B5EF4-FFF2-40B4-BE49-F238E27FC236}">
                <a16:creationId xmlns:a16="http://schemas.microsoft.com/office/drawing/2014/main" id="{DA93D36D-170F-57E0-AC70-4E68245359AE}"/>
              </a:ext>
            </a:extLst>
          </p:cNvPr>
          <p:cNvSpPr>
            <a:spLocks noGrp="1"/>
          </p:cNvSpPr>
          <p:nvPr>
            <p:ph type="sldNum" sz="quarter" idx="12"/>
            <p:custDataLst>
              <p:tags r:id="rId2"/>
            </p:custDataLst>
          </p:nvPr>
        </p:nvSpPr>
        <p:spPr>
          <a:xfrm>
            <a:off x="12192000" y="6858000"/>
            <a:ext cx="0" cy="0"/>
          </a:xfrm>
        </p:spPr>
        <p:txBody>
          <a:bodyPr anchor="b"/>
          <a:lstStyle>
            <a:lvl1pPr>
              <a:defRPr sz="100">
                <a:noFill/>
              </a:defRPr>
            </a:lvl1pPr>
          </a:lstStyle>
          <a:p>
            <a:fld id="{01FFFE70-FC19-4A94-9D10-0B3C8E890CB2}" type="slidenum">
              <a:rPr lang="de-DE"/>
              <a:pPr/>
              <a:t>‹#›</a:t>
            </a:fld>
            <a:endParaRPr lang="de-DE"/>
          </a:p>
        </p:txBody>
      </p:sp>
      <p:sp>
        <p:nvSpPr>
          <p:cNvPr id="15" name="Image">
            <a:extLst>
              <a:ext uri="{FF2B5EF4-FFF2-40B4-BE49-F238E27FC236}">
                <a16:creationId xmlns:a16="http://schemas.microsoft.com/office/drawing/2014/main" id="{B8FDE1EB-2770-97AC-33D1-F5045924E2A1}"/>
              </a:ext>
            </a:extLst>
          </p:cNvPr>
          <p:cNvSpPr>
            <a:spLocks noGrp="1"/>
          </p:cNvSpPr>
          <p:nvPr>
            <p:ph type="pic" sz="quarter" idx="13"/>
          </p:nvPr>
        </p:nvSpPr>
        <p:spPr>
          <a:xfrm>
            <a:off x="4572000" y="0"/>
            <a:ext cx="7620000" cy="6858000"/>
          </a:xfrm>
          <a:solidFill>
            <a:schemeClr val="bg1">
              <a:lumMod val="75000"/>
            </a:schemeClr>
          </a:solidFill>
        </p:spPr>
        <p:txBody>
          <a:bodyPr tIns="0" anchor="ctr" anchorCtr="0"/>
          <a:lstStyle>
            <a:lvl1pPr algn="ctr">
              <a:defRPr>
                <a:solidFill>
                  <a:schemeClr val="tx1"/>
                </a:solidFill>
              </a:defRPr>
            </a:lvl1pPr>
          </a:lstStyle>
          <a:p>
            <a:r>
              <a:rPr lang="en-US"/>
              <a:t>Click icon to add picture</a:t>
            </a:r>
            <a:endParaRPr lang="de-DE"/>
          </a:p>
        </p:txBody>
      </p:sp>
      <p:sp>
        <p:nvSpPr>
          <p:cNvPr id="3" name="Subtitle">
            <a:extLst>
              <a:ext uri="{FF2B5EF4-FFF2-40B4-BE49-F238E27FC236}">
                <a16:creationId xmlns:a16="http://schemas.microsoft.com/office/drawing/2014/main" id="{DE89EDF3-6591-5B1A-CD1F-6369A6426179}"/>
              </a:ext>
            </a:extLst>
          </p:cNvPr>
          <p:cNvSpPr>
            <a:spLocks noGrp="1"/>
          </p:cNvSpPr>
          <p:nvPr>
            <p:ph type="subTitle" idx="1"/>
          </p:nvPr>
        </p:nvSpPr>
        <p:spPr>
          <a:xfrm>
            <a:off x="479425" y="2407206"/>
            <a:ext cx="3708362" cy="564558"/>
          </a:xfrm>
          <a:prstGeom prst="rect">
            <a:avLst/>
          </a:prstGeom>
        </p:spPr>
        <p:txBody>
          <a:bodyPr>
            <a:noAutofit/>
          </a:bodyPr>
          <a:lstStyle>
            <a:lvl1pPr marL="0" indent="0" algn="l">
              <a:lnSpc>
                <a:spcPct val="90000"/>
              </a:lnSpc>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dirty="0"/>
          </a:p>
        </p:txBody>
      </p:sp>
      <p:sp>
        <p:nvSpPr>
          <p:cNvPr id="2" name="Title">
            <a:extLst>
              <a:ext uri="{FF2B5EF4-FFF2-40B4-BE49-F238E27FC236}">
                <a16:creationId xmlns:a16="http://schemas.microsoft.com/office/drawing/2014/main" id="{416867C0-5332-AE90-6140-EE0C9C14E730}"/>
              </a:ext>
            </a:extLst>
          </p:cNvPr>
          <p:cNvSpPr>
            <a:spLocks noGrp="1"/>
          </p:cNvSpPr>
          <p:nvPr>
            <p:ph type="ctrTitle" hasCustomPrompt="1"/>
          </p:nvPr>
        </p:nvSpPr>
        <p:spPr>
          <a:xfrm>
            <a:off x="479424" y="512764"/>
            <a:ext cx="3708363" cy="1777652"/>
          </a:xfrm>
          <a:prstGeom prst="rect">
            <a:avLst/>
          </a:prstGeom>
        </p:spPr>
        <p:txBody>
          <a:bodyPr anchor="t">
            <a:noAutofit/>
          </a:bodyPr>
          <a:lstStyle>
            <a:lvl1pPr algn="l">
              <a:lnSpc>
                <a:spcPct val="80000"/>
              </a:lnSpc>
              <a:defRPr sz="4400">
                <a:solidFill>
                  <a:schemeClr val="bg1"/>
                </a:solidFill>
                <a:latin typeface="EON Office Head" pitchFamily="2" charset="0"/>
                <a:cs typeface="EON Office Head" pitchFamily="2" charset="0"/>
              </a:defRPr>
            </a:lvl1pPr>
          </a:lstStyle>
          <a:p>
            <a:r>
              <a:rPr lang="de-DE" dirty="0" err="1"/>
              <a:t>mastertitelformat</a:t>
            </a:r>
            <a:r>
              <a:rPr lang="de-DE" dirty="0"/>
              <a:t> bearbeiten</a:t>
            </a:r>
          </a:p>
        </p:txBody>
      </p:sp>
      <p:pic>
        <p:nvPicPr>
          <p:cNvPr id="8" name="MIO_AGENDA_IGNORE_CHAPTER_REFERENCE" descr="Schließen mit einfarbiger Füllung" hidden="1">
            <a:extLst>
              <a:ext uri="{FF2B5EF4-FFF2-40B4-BE49-F238E27FC236}">
                <a16:creationId xmlns:a16="http://schemas.microsoft.com/office/drawing/2014/main" id="{1E5B8264-4460-C20B-5FD0-7B628F2BF20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12000" y="0"/>
            <a:ext cx="180000" cy="180000"/>
          </a:xfrm>
          <a:prstGeom prst="rect">
            <a:avLst/>
          </a:prstGeom>
        </p:spPr>
      </p:pic>
      <p:pic>
        <p:nvPicPr>
          <p:cNvPr id="9" name="MIO_AGENDA_IGNORE_NAVIGATION" descr="Schließen mit einfarbiger Füllung" hidden="1">
            <a:extLst>
              <a:ext uri="{FF2B5EF4-FFF2-40B4-BE49-F238E27FC236}">
                <a16:creationId xmlns:a16="http://schemas.microsoft.com/office/drawing/2014/main" id="{4BA2485C-9557-F4C3-55A1-F87F6372EBF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12000" y="0"/>
            <a:ext cx="180000" cy="180000"/>
          </a:xfrm>
          <a:prstGeom prst="rect">
            <a:avLst/>
          </a:prstGeom>
        </p:spPr>
      </p:pic>
      <p:sp>
        <p:nvSpPr>
          <p:cNvPr id="10" name="E.ON Logo">
            <a:extLst>
              <a:ext uri="{FF2B5EF4-FFF2-40B4-BE49-F238E27FC236}">
                <a16:creationId xmlns:a16="http://schemas.microsoft.com/office/drawing/2014/main" id="{778D5CDF-1202-A4A2-F064-431B6EFF7421}"/>
              </a:ext>
            </a:extLst>
          </p:cNvPr>
          <p:cNvSpPr/>
          <p:nvPr userDrawn="1"/>
        </p:nvSpPr>
        <p:spPr>
          <a:xfrm>
            <a:off x="479425" y="5854729"/>
            <a:ext cx="1778585" cy="490507"/>
          </a:xfrm>
          <a:custGeom>
            <a:avLst/>
            <a:gdLst>
              <a:gd name="connsiteX0" fmla="*/ 1202810 w 1761324"/>
              <a:gd name="connsiteY0" fmla="*/ 180152 h 485747"/>
              <a:gd name="connsiteX1" fmla="*/ 1141362 w 1761324"/>
              <a:gd name="connsiteY1" fmla="*/ 352260 h 485747"/>
              <a:gd name="connsiteX2" fmla="*/ 957018 w 1761324"/>
              <a:gd name="connsiteY2" fmla="*/ 475637 h 485747"/>
              <a:gd name="connsiteX3" fmla="*/ 731528 w 1761324"/>
              <a:gd name="connsiteY3" fmla="*/ 367812 h 485747"/>
              <a:gd name="connsiteX4" fmla="*/ 793529 w 1761324"/>
              <a:gd name="connsiteY4" fmla="*/ 213329 h 485747"/>
              <a:gd name="connsiteX5" fmla="*/ 1135331 w 1761324"/>
              <a:gd name="connsiteY5" fmla="*/ 103429 h 485747"/>
              <a:gd name="connsiteX6" fmla="*/ 1202810 w 1761324"/>
              <a:gd name="connsiteY6" fmla="*/ 180151 h 485747"/>
              <a:gd name="connsiteX7" fmla="*/ 1202810 w 1761324"/>
              <a:gd name="connsiteY7" fmla="*/ 180152 h 485747"/>
              <a:gd name="connsiteX8" fmla="*/ 994873 w 1761324"/>
              <a:gd name="connsiteY8" fmla="*/ 185336 h 485747"/>
              <a:gd name="connsiteX9" fmla="*/ 911486 w 1761324"/>
              <a:gd name="connsiteY9" fmla="*/ 314417 h 485747"/>
              <a:gd name="connsiteX10" fmla="*/ 920810 w 1761324"/>
              <a:gd name="connsiteY10" fmla="*/ 388547 h 485747"/>
              <a:gd name="connsiteX11" fmla="*/ 1017374 w 1761324"/>
              <a:gd name="connsiteY11" fmla="*/ 270871 h 485747"/>
              <a:gd name="connsiteX12" fmla="*/ 1027243 w 1761324"/>
              <a:gd name="connsiteY12" fmla="*/ 198814 h 485747"/>
              <a:gd name="connsiteX13" fmla="*/ 994873 w 1761324"/>
              <a:gd name="connsiteY13" fmla="*/ 185337 h 485747"/>
              <a:gd name="connsiteX14" fmla="*/ 994873 w 1761324"/>
              <a:gd name="connsiteY14" fmla="*/ 185336 h 485747"/>
              <a:gd name="connsiteX15" fmla="*/ 556517 w 1761324"/>
              <a:gd name="connsiteY15" fmla="*/ 188965 h 485747"/>
              <a:gd name="connsiteX16" fmla="*/ 317310 w 1761324"/>
              <a:gd name="connsiteY16" fmla="*/ 319601 h 485747"/>
              <a:gd name="connsiteX17" fmla="*/ 173567 w 1761324"/>
              <a:gd name="connsiteY17" fmla="*/ 316492 h 485747"/>
              <a:gd name="connsiteX18" fmla="*/ 220751 w 1761324"/>
              <a:gd name="connsiteY18" fmla="*/ 392177 h 485747"/>
              <a:gd name="connsiteX19" fmla="*/ 368883 w 1761324"/>
              <a:gd name="connsiteY19" fmla="*/ 371439 h 485747"/>
              <a:gd name="connsiteX20" fmla="*/ 536766 w 1761324"/>
              <a:gd name="connsiteY20" fmla="*/ 417060 h 485747"/>
              <a:gd name="connsiteX21" fmla="*/ 397410 w 1761324"/>
              <a:gd name="connsiteY21" fmla="*/ 478231 h 485747"/>
              <a:gd name="connsiteX22" fmla="*/ 22692 w 1761324"/>
              <a:gd name="connsiteY22" fmla="*/ 223697 h 485747"/>
              <a:gd name="connsiteX23" fmla="*/ 402897 w 1761324"/>
              <a:gd name="connsiteY23" fmla="*/ 5453 h 485747"/>
              <a:gd name="connsiteX24" fmla="*/ 441303 w 1761324"/>
              <a:gd name="connsiteY24" fmla="*/ 269 h 485747"/>
              <a:gd name="connsiteX25" fmla="*/ 556517 w 1761324"/>
              <a:gd name="connsiteY25" fmla="*/ 188966 h 485747"/>
              <a:gd name="connsiteX26" fmla="*/ 556517 w 1761324"/>
              <a:gd name="connsiteY26" fmla="*/ 188965 h 485747"/>
              <a:gd name="connsiteX27" fmla="*/ 413323 w 1761324"/>
              <a:gd name="connsiteY27" fmla="*/ 177560 h 485747"/>
              <a:gd name="connsiteX28" fmla="*/ 409481 w 1761324"/>
              <a:gd name="connsiteY28" fmla="*/ 138680 h 485747"/>
              <a:gd name="connsiteX29" fmla="*/ 217459 w 1761324"/>
              <a:gd name="connsiteY29" fmla="*/ 221624 h 485747"/>
              <a:gd name="connsiteX30" fmla="*/ 220202 w 1761324"/>
              <a:gd name="connsiteY30" fmla="*/ 226290 h 485747"/>
              <a:gd name="connsiteX31" fmla="*/ 377660 w 1761324"/>
              <a:gd name="connsiteY31" fmla="*/ 225771 h 485747"/>
              <a:gd name="connsiteX32" fmla="*/ 413323 w 1761324"/>
              <a:gd name="connsiteY32" fmla="*/ 177560 h 485747"/>
              <a:gd name="connsiteX33" fmla="*/ 413323 w 1761324"/>
              <a:gd name="connsiteY33" fmla="*/ 177560 h 485747"/>
              <a:gd name="connsiteX34" fmla="*/ 717816 w 1761324"/>
              <a:gd name="connsiteY34" fmla="*/ 250654 h 485747"/>
              <a:gd name="connsiteX35" fmla="*/ 684348 w 1761324"/>
              <a:gd name="connsiteY35" fmla="*/ 320118 h 485747"/>
              <a:gd name="connsiteX36" fmla="*/ 586143 w 1761324"/>
              <a:gd name="connsiteY36" fmla="*/ 286942 h 485747"/>
              <a:gd name="connsiteX37" fmla="*/ 696419 w 1761324"/>
              <a:gd name="connsiteY37" fmla="*/ 224216 h 485747"/>
              <a:gd name="connsiteX38" fmla="*/ 717816 w 1761324"/>
              <a:gd name="connsiteY38" fmla="*/ 250654 h 485747"/>
              <a:gd name="connsiteX39" fmla="*/ 717816 w 1761324"/>
              <a:gd name="connsiteY39" fmla="*/ 250654 h 485747"/>
              <a:gd name="connsiteX40" fmla="*/ 1761317 w 1761324"/>
              <a:gd name="connsiteY40" fmla="*/ 180670 h 485747"/>
              <a:gd name="connsiteX41" fmla="*/ 1754740 w 1761324"/>
              <a:gd name="connsiteY41" fmla="*/ 224216 h 485747"/>
              <a:gd name="connsiteX42" fmla="*/ 1674638 w 1761324"/>
              <a:gd name="connsiteY42" fmla="*/ 465271 h 485747"/>
              <a:gd name="connsiteX43" fmla="*/ 1566550 w 1761324"/>
              <a:gd name="connsiteY43" fmla="*/ 460605 h 485747"/>
              <a:gd name="connsiteX44" fmla="*/ 1592889 w 1761324"/>
              <a:gd name="connsiteY44" fmla="*/ 363664 h 485747"/>
              <a:gd name="connsiteX45" fmla="*/ 1608797 w 1761324"/>
              <a:gd name="connsiteY45" fmla="*/ 227846 h 485747"/>
              <a:gd name="connsiteX46" fmla="*/ 1573689 w 1761324"/>
              <a:gd name="connsiteY46" fmla="*/ 232511 h 485747"/>
              <a:gd name="connsiteX47" fmla="*/ 1288943 w 1761324"/>
              <a:gd name="connsiteY47" fmla="*/ 463715 h 485747"/>
              <a:gd name="connsiteX48" fmla="*/ 1190194 w 1761324"/>
              <a:gd name="connsiteY48" fmla="*/ 459569 h 485747"/>
              <a:gd name="connsiteX49" fmla="*/ 1189094 w 1761324"/>
              <a:gd name="connsiteY49" fmla="*/ 446608 h 485747"/>
              <a:gd name="connsiteX50" fmla="*/ 1305951 w 1761324"/>
              <a:gd name="connsiteY50" fmla="*/ 131941 h 485747"/>
              <a:gd name="connsiteX51" fmla="*/ 1407454 w 1761324"/>
              <a:gd name="connsiteY51" fmla="*/ 127795 h 485747"/>
              <a:gd name="connsiteX52" fmla="*/ 1439816 w 1761324"/>
              <a:gd name="connsiteY52" fmla="*/ 188966 h 485747"/>
              <a:gd name="connsiteX53" fmla="*/ 1758578 w 1761324"/>
              <a:gd name="connsiteY53" fmla="*/ 157863 h 485747"/>
              <a:gd name="connsiteX54" fmla="*/ 1761325 w 1761324"/>
              <a:gd name="connsiteY54" fmla="*/ 180670 h 485747"/>
              <a:gd name="connsiteX55" fmla="*/ 1761317 w 1761324"/>
              <a:gd name="connsiteY55" fmla="*/ 180670 h 48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61324" h="485747">
                <a:moveTo>
                  <a:pt x="1202810" y="180152"/>
                </a:moveTo>
                <a:cubicBezTo>
                  <a:pt x="1202810" y="234243"/>
                  <a:pt x="1167140" y="305309"/>
                  <a:pt x="1141362" y="352260"/>
                </a:cubicBezTo>
                <a:cubicBezTo>
                  <a:pt x="1100865" y="426143"/>
                  <a:pt x="1046092" y="470415"/>
                  <a:pt x="957018" y="475637"/>
                </a:cubicBezTo>
                <a:cubicBezTo>
                  <a:pt x="878293" y="480251"/>
                  <a:pt x="700356" y="493166"/>
                  <a:pt x="731528" y="367812"/>
                </a:cubicBezTo>
                <a:cubicBezTo>
                  <a:pt x="745049" y="313545"/>
                  <a:pt x="775084" y="265733"/>
                  <a:pt x="793529" y="213329"/>
                </a:cubicBezTo>
                <a:cubicBezTo>
                  <a:pt x="855493" y="96504"/>
                  <a:pt x="1011440" y="74234"/>
                  <a:pt x="1135331" y="103429"/>
                </a:cubicBezTo>
                <a:cubicBezTo>
                  <a:pt x="1177264" y="117845"/>
                  <a:pt x="1199585" y="137137"/>
                  <a:pt x="1202810" y="180151"/>
                </a:cubicBezTo>
                <a:lnTo>
                  <a:pt x="1202810" y="180152"/>
                </a:lnTo>
                <a:close/>
                <a:moveTo>
                  <a:pt x="994873" y="185336"/>
                </a:moveTo>
                <a:cubicBezTo>
                  <a:pt x="931196" y="185336"/>
                  <a:pt x="923436" y="269327"/>
                  <a:pt x="911486" y="314417"/>
                </a:cubicBezTo>
                <a:cubicBezTo>
                  <a:pt x="908478" y="331458"/>
                  <a:pt x="888290" y="388547"/>
                  <a:pt x="920810" y="388547"/>
                </a:cubicBezTo>
                <a:cubicBezTo>
                  <a:pt x="997372" y="403097"/>
                  <a:pt x="1004496" y="323748"/>
                  <a:pt x="1017374" y="270871"/>
                </a:cubicBezTo>
                <a:cubicBezTo>
                  <a:pt x="1022103" y="251418"/>
                  <a:pt x="1031494" y="218781"/>
                  <a:pt x="1027243" y="198814"/>
                </a:cubicBezTo>
                <a:cubicBezTo>
                  <a:pt x="1027243" y="183962"/>
                  <a:pt x="1005327" y="186329"/>
                  <a:pt x="994873" y="185337"/>
                </a:cubicBezTo>
                <a:lnTo>
                  <a:pt x="994873" y="185336"/>
                </a:lnTo>
                <a:close/>
                <a:moveTo>
                  <a:pt x="556517" y="188965"/>
                </a:moveTo>
                <a:cubicBezTo>
                  <a:pt x="548660" y="331215"/>
                  <a:pt x="442921" y="320145"/>
                  <a:pt x="317310" y="319601"/>
                </a:cubicBezTo>
                <a:cubicBezTo>
                  <a:pt x="269574" y="319415"/>
                  <a:pt x="220757" y="316492"/>
                  <a:pt x="173567" y="316492"/>
                </a:cubicBezTo>
                <a:cubicBezTo>
                  <a:pt x="156154" y="333179"/>
                  <a:pt x="206568" y="383798"/>
                  <a:pt x="220751" y="392177"/>
                </a:cubicBezTo>
                <a:cubicBezTo>
                  <a:pt x="269164" y="420674"/>
                  <a:pt x="329910" y="408438"/>
                  <a:pt x="368883" y="371439"/>
                </a:cubicBezTo>
                <a:cubicBezTo>
                  <a:pt x="389821" y="371439"/>
                  <a:pt x="614559" y="343684"/>
                  <a:pt x="536766" y="417060"/>
                </a:cubicBezTo>
                <a:cubicBezTo>
                  <a:pt x="499114" y="448714"/>
                  <a:pt x="445844" y="467411"/>
                  <a:pt x="397410" y="478231"/>
                </a:cubicBezTo>
                <a:cubicBezTo>
                  <a:pt x="243304" y="512666"/>
                  <a:pt x="-89584" y="428957"/>
                  <a:pt x="22692" y="223697"/>
                </a:cubicBezTo>
                <a:cubicBezTo>
                  <a:pt x="99444" y="104339"/>
                  <a:pt x="265683" y="39072"/>
                  <a:pt x="402897" y="5453"/>
                </a:cubicBezTo>
                <a:cubicBezTo>
                  <a:pt x="415674" y="3038"/>
                  <a:pt x="428296" y="1180"/>
                  <a:pt x="441303" y="269"/>
                </a:cubicBezTo>
                <a:cubicBezTo>
                  <a:pt x="538928" y="-6619"/>
                  <a:pt x="556517" y="120689"/>
                  <a:pt x="556517" y="188966"/>
                </a:cubicBezTo>
                <a:lnTo>
                  <a:pt x="556517" y="188965"/>
                </a:lnTo>
                <a:close/>
                <a:moveTo>
                  <a:pt x="413323" y="177560"/>
                </a:moveTo>
                <a:cubicBezTo>
                  <a:pt x="413323" y="164695"/>
                  <a:pt x="413880" y="151090"/>
                  <a:pt x="409481" y="138680"/>
                </a:cubicBezTo>
                <a:cubicBezTo>
                  <a:pt x="394414" y="81319"/>
                  <a:pt x="236313" y="203809"/>
                  <a:pt x="217459" y="221624"/>
                </a:cubicBezTo>
                <a:cubicBezTo>
                  <a:pt x="215092" y="226128"/>
                  <a:pt x="216881" y="224732"/>
                  <a:pt x="220202" y="226290"/>
                </a:cubicBezTo>
                <a:cubicBezTo>
                  <a:pt x="272671" y="226290"/>
                  <a:pt x="325263" y="225771"/>
                  <a:pt x="377660" y="225771"/>
                </a:cubicBezTo>
                <a:cubicBezTo>
                  <a:pt x="412167" y="220389"/>
                  <a:pt x="413323" y="210466"/>
                  <a:pt x="413323" y="177560"/>
                </a:cubicBezTo>
                <a:lnTo>
                  <a:pt x="413323" y="177560"/>
                </a:lnTo>
                <a:close/>
                <a:moveTo>
                  <a:pt x="717816" y="250654"/>
                </a:moveTo>
                <a:cubicBezTo>
                  <a:pt x="705920" y="273291"/>
                  <a:pt x="708578" y="302987"/>
                  <a:pt x="684348" y="320118"/>
                </a:cubicBezTo>
                <a:cubicBezTo>
                  <a:pt x="651212" y="343544"/>
                  <a:pt x="567745" y="343608"/>
                  <a:pt x="586143" y="286942"/>
                </a:cubicBezTo>
                <a:cubicBezTo>
                  <a:pt x="603559" y="233072"/>
                  <a:pt x="636487" y="210160"/>
                  <a:pt x="696419" y="224216"/>
                </a:cubicBezTo>
                <a:cubicBezTo>
                  <a:pt x="711038" y="228842"/>
                  <a:pt x="714490" y="237992"/>
                  <a:pt x="717816" y="250654"/>
                </a:cubicBezTo>
                <a:lnTo>
                  <a:pt x="717816" y="250654"/>
                </a:lnTo>
                <a:close/>
                <a:moveTo>
                  <a:pt x="1761317" y="180670"/>
                </a:moveTo>
                <a:cubicBezTo>
                  <a:pt x="1761317" y="195172"/>
                  <a:pt x="1758099" y="210123"/>
                  <a:pt x="1754740" y="224216"/>
                </a:cubicBezTo>
                <a:cubicBezTo>
                  <a:pt x="1734933" y="306930"/>
                  <a:pt x="1702997" y="385622"/>
                  <a:pt x="1674638" y="465271"/>
                </a:cubicBezTo>
                <a:cubicBezTo>
                  <a:pt x="1648613" y="489859"/>
                  <a:pt x="1594513" y="476470"/>
                  <a:pt x="1566550" y="460605"/>
                </a:cubicBezTo>
                <a:cubicBezTo>
                  <a:pt x="1552565" y="447389"/>
                  <a:pt x="1587337" y="379960"/>
                  <a:pt x="1592889" y="363664"/>
                </a:cubicBezTo>
                <a:cubicBezTo>
                  <a:pt x="1601412" y="338636"/>
                  <a:pt x="1647962" y="246346"/>
                  <a:pt x="1608797" y="227846"/>
                </a:cubicBezTo>
                <a:cubicBezTo>
                  <a:pt x="1596204" y="227846"/>
                  <a:pt x="1586185" y="229404"/>
                  <a:pt x="1573689" y="232511"/>
                </a:cubicBezTo>
                <a:cubicBezTo>
                  <a:pt x="1456495" y="271279"/>
                  <a:pt x="1373310" y="383999"/>
                  <a:pt x="1288943" y="463715"/>
                </a:cubicBezTo>
                <a:cubicBezTo>
                  <a:pt x="1252375" y="481114"/>
                  <a:pt x="1226118" y="476662"/>
                  <a:pt x="1190194" y="459569"/>
                </a:cubicBezTo>
                <a:cubicBezTo>
                  <a:pt x="1186624" y="456202"/>
                  <a:pt x="1188353" y="450850"/>
                  <a:pt x="1189094" y="446608"/>
                </a:cubicBezTo>
                <a:cubicBezTo>
                  <a:pt x="1216278" y="339317"/>
                  <a:pt x="1259274" y="232942"/>
                  <a:pt x="1305951" y="131941"/>
                </a:cubicBezTo>
                <a:cubicBezTo>
                  <a:pt x="1313291" y="111320"/>
                  <a:pt x="1388747" y="118961"/>
                  <a:pt x="1407454" y="127795"/>
                </a:cubicBezTo>
                <a:cubicBezTo>
                  <a:pt x="1407454" y="150635"/>
                  <a:pt x="1404917" y="188966"/>
                  <a:pt x="1439816" y="188966"/>
                </a:cubicBezTo>
                <a:cubicBezTo>
                  <a:pt x="1518130" y="180810"/>
                  <a:pt x="1710008" y="20195"/>
                  <a:pt x="1758578" y="157863"/>
                </a:cubicBezTo>
                <a:cubicBezTo>
                  <a:pt x="1759955" y="165636"/>
                  <a:pt x="1761325" y="172682"/>
                  <a:pt x="1761325" y="180670"/>
                </a:cubicBezTo>
                <a:lnTo>
                  <a:pt x="1761317" y="180670"/>
                </a:lnTo>
                <a:close/>
              </a:path>
            </a:pathLst>
          </a:custGeom>
          <a:solidFill>
            <a:schemeClr val="bg1"/>
          </a:solidFill>
          <a:ln w="7461" cap="flat">
            <a:noFill/>
            <a:prstDash val="solid"/>
            <a:miter/>
          </a:ln>
        </p:spPr>
        <p:txBody>
          <a:bodyPr rtlCol="0" anchor="ctr"/>
          <a:lstStyle/>
          <a:p>
            <a:endParaRPr lang="de-DE"/>
          </a:p>
        </p:txBody>
      </p:sp>
      <p:sp>
        <p:nvSpPr>
          <p:cNvPr id="4" name="Datumsplatzhalter 3">
            <a:extLst>
              <a:ext uri="{FF2B5EF4-FFF2-40B4-BE49-F238E27FC236}">
                <a16:creationId xmlns:a16="http://schemas.microsoft.com/office/drawing/2014/main" id="{DB78F765-2AAF-6D64-9D02-36444FBC8745}"/>
              </a:ext>
            </a:extLst>
          </p:cNvPr>
          <p:cNvSpPr>
            <a:spLocks noGrp="1"/>
          </p:cNvSpPr>
          <p:nvPr>
            <p:ph type="dt" sz="half" idx="15"/>
          </p:nvPr>
        </p:nvSpPr>
        <p:spPr>
          <a:xfrm>
            <a:off x="479424" y="3112945"/>
            <a:ext cx="3708361" cy="287337"/>
          </a:xfrm>
        </p:spPr>
        <p:txBody>
          <a:bodyPr/>
          <a:lstStyle>
            <a:lvl1pPr algn="l">
              <a:defRPr sz="1200">
                <a:solidFill>
                  <a:schemeClr val="bg1"/>
                </a:solidFill>
              </a:defRPr>
            </a:lvl1pPr>
          </a:lstStyle>
          <a:p>
            <a:fld id="{4166F76A-4900-864D-B9F6-2488814C2A20}" type="datetime1">
              <a:rPr lang="de-DE" smtClean="0"/>
              <a:pPr/>
              <a:t>09.11.24</a:t>
            </a:fld>
            <a:endParaRPr lang="de-DE" dirty="0"/>
          </a:p>
        </p:txBody>
      </p:sp>
    </p:spTree>
    <p:extLst>
      <p:ext uri="{BB962C8B-B14F-4D97-AF65-F5344CB8AC3E}">
        <p14:creationId xmlns:p14="http://schemas.microsoft.com/office/powerpoint/2010/main" val="212869790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E556C5AA-B723-1B46-A200-44A840E6773F}"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7" name="Content">
            <a:extLst>
              <a:ext uri="{FF2B5EF4-FFF2-40B4-BE49-F238E27FC236}">
                <a16:creationId xmlns:a16="http://schemas.microsoft.com/office/drawing/2014/main" id="{7E0D2C93-0AD3-3E6C-D51F-9BCD8E70F76D}"/>
              </a:ext>
            </a:extLst>
          </p:cNvPr>
          <p:cNvSpPr>
            <a:spLocks noGrp="1"/>
          </p:cNvSpPr>
          <p:nvPr>
            <p:ph sz="quarter" idx="13"/>
          </p:nvPr>
        </p:nvSpPr>
        <p:spPr>
          <a:xfrm>
            <a:off x="480575" y="1807200"/>
            <a:ext cx="11232000" cy="41040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11232000" cy="886397"/>
          </a:xfrm>
        </p:spPr>
        <p:txBody>
          <a:bodyPr/>
          <a:lstStyle>
            <a:lvl1pPr>
              <a:defRPr>
                <a:latin typeface="+mn-lt"/>
              </a:defRPr>
            </a:lvl1pPr>
          </a:lstStyle>
          <a:p>
            <a:r>
              <a:rPr lang="en-US"/>
              <a:t>Click to edit Master title style</a:t>
            </a:r>
            <a:endParaRPr lang="de-DE" dirty="0"/>
          </a:p>
        </p:txBody>
      </p:sp>
    </p:spTree>
    <p:extLst>
      <p:ext uri="{BB962C8B-B14F-4D97-AF65-F5344CB8AC3E}">
        <p14:creationId xmlns:p14="http://schemas.microsoft.com/office/powerpoint/2010/main" val="1599412931"/>
      </p:ext>
    </p:extLst>
  </p:cSld>
  <p:clrMapOvr>
    <a:masterClrMapping/>
  </p:clrMapOvr>
  <p:extLst>
    <p:ext uri="{DCECCB84-F9BA-43D5-87BE-67443E8EF086}">
      <p15:sldGuideLst xmlns:p15="http://schemas.microsoft.com/office/powerpoint/2012/main">
        <p15:guide id="1" orient="horz" pos="1139">
          <p15:clr>
            <a:srgbClr val="FBAE40"/>
          </p15:clr>
        </p15:guide>
        <p15:guide id="2" orient="horz" pos="372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75603AA2-B5CF-DF42-BFD7-E438A8E61E16}"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6" name="Content right">
            <a:extLst>
              <a:ext uri="{FF2B5EF4-FFF2-40B4-BE49-F238E27FC236}">
                <a16:creationId xmlns:a16="http://schemas.microsoft.com/office/drawing/2014/main" id="{0ED697D8-4001-2C2F-6C69-6C69F0A9DA4F}"/>
              </a:ext>
            </a:extLst>
          </p:cNvPr>
          <p:cNvSpPr>
            <a:spLocks noGrp="1"/>
          </p:cNvSpPr>
          <p:nvPr>
            <p:ph sz="quarter" idx="14"/>
          </p:nvPr>
        </p:nvSpPr>
        <p:spPr>
          <a:xfrm>
            <a:off x="6276575" y="1808163"/>
            <a:ext cx="5436000" cy="4103036"/>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Content left">
            <a:extLst>
              <a:ext uri="{FF2B5EF4-FFF2-40B4-BE49-F238E27FC236}">
                <a16:creationId xmlns:a16="http://schemas.microsoft.com/office/drawing/2014/main" id="{7E0D2C93-0AD3-3E6C-D51F-9BCD8E70F76D}"/>
              </a:ext>
            </a:extLst>
          </p:cNvPr>
          <p:cNvSpPr>
            <a:spLocks noGrp="1"/>
          </p:cNvSpPr>
          <p:nvPr>
            <p:ph sz="quarter" idx="13"/>
          </p:nvPr>
        </p:nvSpPr>
        <p:spPr>
          <a:xfrm>
            <a:off x="480574" y="1808163"/>
            <a:ext cx="5436000" cy="4103036"/>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11232000" cy="886397"/>
          </a:xfrm>
        </p:spPr>
        <p:txBody>
          <a:bodyPr/>
          <a:lstStyle>
            <a:lvl1pPr>
              <a:defRPr>
                <a:latin typeface="+mn-lt"/>
              </a:defRPr>
            </a:lvl1pPr>
          </a:lstStyle>
          <a:p>
            <a:r>
              <a:rPr lang="en-US"/>
              <a:t>Click to edit Master title style</a:t>
            </a:r>
            <a:endParaRPr lang="de-DE" dirty="0"/>
          </a:p>
        </p:txBody>
      </p:sp>
    </p:spTree>
    <p:extLst>
      <p:ext uri="{BB962C8B-B14F-4D97-AF65-F5344CB8AC3E}">
        <p14:creationId xmlns:p14="http://schemas.microsoft.com/office/powerpoint/2010/main" val="1813353226"/>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orient="horz" pos="1139">
          <p15:clr>
            <a:srgbClr val="FBAE40"/>
          </p15:clr>
        </p15:guide>
        <p15:guide id="4" orient="horz" pos="372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3 column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13BE2844-2F76-E644-A845-460A05DF696C}"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8" name="Content right">
            <a:extLst>
              <a:ext uri="{FF2B5EF4-FFF2-40B4-BE49-F238E27FC236}">
                <a16:creationId xmlns:a16="http://schemas.microsoft.com/office/drawing/2014/main" id="{821C6087-42E8-EF3E-2DB1-006977CF49AC}"/>
              </a:ext>
            </a:extLst>
          </p:cNvPr>
          <p:cNvSpPr>
            <a:spLocks noGrp="1"/>
          </p:cNvSpPr>
          <p:nvPr>
            <p:ph sz="quarter" idx="15"/>
          </p:nvPr>
        </p:nvSpPr>
        <p:spPr>
          <a:xfrm>
            <a:off x="8184000" y="1807199"/>
            <a:ext cx="3528000" cy="4104000"/>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Content center">
            <a:extLst>
              <a:ext uri="{FF2B5EF4-FFF2-40B4-BE49-F238E27FC236}">
                <a16:creationId xmlns:a16="http://schemas.microsoft.com/office/drawing/2014/main" id="{4DBF2313-467C-EC6E-F064-A45CD68A4D59}"/>
              </a:ext>
            </a:extLst>
          </p:cNvPr>
          <p:cNvSpPr>
            <a:spLocks noGrp="1"/>
          </p:cNvSpPr>
          <p:nvPr>
            <p:ph sz="quarter" idx="14"/>
          </p:nvPr>
        </p:nvSpPr>
        <p:spPr>
          <a:xfrm>
            <a:off x="4332000" y="1807199"/>
            <a:ext cx="3528000" cy="4104000"/>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Content left">
            <a:extLst>
              <a:ext uri="{FF2B5EF4-FFF2-40B4-BE49-F238E27FC236}">
                <a16:creationId xmlns:a16="http://schemas.microsoft.com/office/drawing/2014/main" id="{7E0D2C93-0AD3-3E6C-D51F-9BCD8E70F76D}"/>
              </a:ext>
            </a:extLst>
          </p:cNvPr>
          <p:cNvSpPr>
            <a:spLocks noGrp="1"/>
          </p:cNvSpPr>
          <p:nvPr>
            <p:ph sz="quarter" idx="13"/>
          </p:nvPr>
        </p:nvSpPr>
        <p:spPr>
          <a:xfrm>
            <a:off x="480574" y="1807199"/>
            <a:ext cx="3528000" cy="4104000"/>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11232000" cy="886397"/>
          </a:xfrm>
        </p:spPr>
        <p:txBody>
          <a:bodyPr/>
          <a:lstStyle>
            <a:lvl1pPr>
              <a:defRPr>
                <a:latin typeface="+mn-lt"/>
              </a:defRPr>
            </a:lvl1pPr>
          </a:lstStyle>
          <a:p>
            <a:r>
              <a:rPr lang="en-US"/>
              <a:t>Click to edit Master title style</a:t>
            </a:r>
            <a:endParaRPr lang="de-DE"/>
          </a:p>
        </p:txBody>
      </p:sp>
    </p:spTree>
    <p:extLst>
      <p:ext uri="{BB962C8B-B14F-4D97-AF65-F5344CB8AC3E}">
        <p14:creationId xmlns:p14="http://schemas.microsoft.com/office/powerpoint/2010/main" val="3601023769"/>
      </p:ext>
    </p:extLst>
  </p:cSld>
  <p:clrMapOvr>
    <a:masterClrMapping/>
  </p:clrMapOvr>
  <p:extLst>
    <p:ext uri="{DCECCB84-F9BA-43D5-87BE-67443E8EF086}">
      <p15:sldGuideLst xmlns:p15="http://schemas.microsoft.com/office/powerpoint/2012/main">
        <p15:guide id="1" pos="2525">
          <p15:clr>
            <a:srgbClr val="FBAE40"/>
          </p15:clr>
        </p15:guide>
        <p15:guide id="2" pos="2729">
          <p15:clr>
            <a:srgbClr val="FBAE40"/>
          </p15:clr>
        </p15:guide>
        <p15:guide id="3" pos="5155">
          <p15:clr>
            <a:srgbClr val="FBAE40"/>
          </p15:clr>
        </p15:guide>
        <p15:guide id="4" pos="4951">
          <p15:clr>
            <a:srgbClr val="FBAE40"/>
          </p15:clr>
        </p15:guide>
        <p15:guide id="5" orient="horz" pos="1139">
          <p15:clr>
            <a:srgbClr val="FBAE40"/>
          </p15:clr>
        </p15:guide>
        <p15:guide id="6" orient="horz" pos="37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3 boxes">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E5105732-2702-2705-E25B-F69A9911368D}"/>
              </a:ext>
            </a:extLst>
          </p:cNvPr>
          <p:cNvSpPr>
            <a:spLocks noGrp="1"/>
          </p:cNvSpPr>
          <p:nvPr>
            <p:ph type="body" sz="quarter" idx="17" hasCustomPrompt="1"/>
          </p:nvPr>
        </p:nvSpPr>
        <p:spPr>
          <a:xfrm>
            <a:off x="4332287" y="1816649"/>
            <a:ext cx="3527425" cy="4528587"/>
          </a:xfrm>
          <a:prstGeom prst="rect">
            <a:avLst/>
          </a:prstGeom>
          <a:solidFill>
            <a:srgbClr val="F8F5F2"/>
          </a:solidFill>
        </p:spPr>
        <p:txBody>
          <a:bodyPr lIns="180000" tIns="144000" rIns="180000" bIns="144000"/>
          <a:lstStyle>
            <a:lvl1pPr>
              <a:defRPr sz="1800"/>
            </a:lvl1pPr>
            <a:lvl2pPr>
              <a:defRPr sz="1800"/>
            </a:lvl2pPr>
            <a:lvl3pPr>
              <a:defRPr sz="1800"/>
            </a:lvl3pPr>
            <a:lvl4pPr>
              <a:defRPr sz="1800"/>
            </a:lvl4pPr>
            <a:lvl5pPr>
              <a:defRPr sz="1800"/>
            </a:lvl5pPr>
          </a:lstStyle>
          <a:p>
            <a:pPr lvl="0"/>
            <a:r>
              <a:rPr lang="en-GB" dirty="0"/>
              <a:t>Click to edit Master text styles</a:t>
            </a:r>
          </a:p>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ext Placeholder 6">
            <a:extLst>
              <a:ext uri="{FF2B5EF4-FFF2-40B4-BE49-F238E27FC236}">
                <a16:creationId xmlns:a16="http://schemas.microsoft.com/office/drawing/2014/main" id="{78F8D6EF-C64D-64CB-2BE5-D5340EA02FC8}"/>
              </a:ext>
            </a:extLst>
          </p:cNvPr>
          <p:cNvSpPr>
            <a:spLocks noGrp="1"/>
          </p:cNvSpPr>
          <p:nvPr>
            <p:ph type="body" sz="quarter" idx="18" hasCustomPrompt="1"/>
          </p:nvPr>
        </p:nvSpPr>
        <p:spPr>
          <a:xfrm>
            <a:off x="8185149" y="1816651"/>
            <a:ext cx="3527425" cy="4528585"/>
          </a:xfrm>
          <a:prstGeom prst="rect">
            <a:avLst/>
          </a:prstGeom>
          <a:solidFill>
            <a:srgbClr val="F8F5F2"/>
          </a:solidFill>
        </p:spPr>
        <p:txBody>
          <a:bodyPr lIns="180000" tIns="144000" rIns="180000" bIns="144000"/>
          <a:lstStyle>
            <a:lvl1pPr>
              <a:defRPr sz="1800"/>
            </a:lvl1pPr>
            <a:lvl2pPr>
              <a:defRPr sz="1800"/>
            </a:lvl2pPr>
            <a:lvl3pPr>
              <a:defRPr sz="1800"/>
            </a:lvl3pPr>
            <a:lvl4pPr>
              <a:defRPr sz="1800"/>
            </a:lvl4pPr>
            <a:lvl5pPr>
              <a:defRPr sz="1800"/>
            </a:lvl5pPr>
          </a:lstStyle>
          <a:p>
            <a:pPr lvl="0"/>
            <a:r>
              <a:rPr lang="en-GB" dirty="0"/>
              <a:t>Click to edit Master text styles</a:t>
            </a:r>
          </a:p>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Text Placeholder 6">
            <a:extLst>
              <a:ext uri="{FF2B5EF4-FFF2-40B4-BE49-F238E27FC236}">
                <a16:creationId xmlns:a16="http://schemas.microsoft.com/office/drawing/2014/main" id="{FA810C95-AC8E-6C1E-2B05-18C779A35A1F}"/>
              </a:ext>
            </a:extLst>
          </p:cNvPr>
          <p:cNvSpPr>
            <a:spLocks noGrp="1"/>
          </p:cNvSpPr>
          <p:nvPr>
            <p:ph type="body" sz="quarter" idx="16" hasCustomPrompt="1"/>
          </p:nvPr>
        </p:nvSpPr>
        <p:spPr>
          <a:xfrm>
            <a:off x="479426" y="1816651"/>
            <a:ext cx="3527424" cy="4528587"/>
          </a:xfrm>
          <a:prstGeom prst="rect">
            <a:avLst/>
          </a:prstGeom>
          <a:solidFill>
            <a:srgbClr val="F8F5F2"/>
          </a:solidFill>
        </p:spPr>
        <p:txBody>
          <a:bodyPr lIns="180000" tIns="144000" rIns="180000" bIns="144000"/>
          <a:lstStyle>
            <a:lvl1pPr>
              <a:defRPr sz="1800"/>
            </a:lvl1pPr>
            <a:lvl2pPr>
              <a:defRPr sz="1800"/>
            </a:lvl2pPr>
            <a:lvl3pPr>
              <a:defRPr sz="1800"/>
            </a:lvl3pPr>
            <a:lvl4pPr>
              <a:defRPr sz="1800"/>
            </a:lvl4pPr>
            <a:lvl5pPr>
              <a:defRPr sz="1800"/>
            </a:lvl5pPr>
          </a:lstStyle>
          <a:p>
            <a:pPr lvl="0"/>
            <a:r>
              <a:rPr lang="en-GB" dirty="0"/>
              <a:t>Click to edit Master text styles</a:t>
            </a:r>
          </a:p>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D630F2DB-F57A-AF4E-AE6C-A93AEBE3F34F}"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11232000" cy="886397"/>
          </a:xfrm>
        </p:spPr>
        <p:txBody>
          <a:bodyPr/>
          <a:lstStyle>
            <a:lvl1pPr>
              <a:defRPr>
                <a:latin typeface="+mn-lt"/>
              </a:defRPr>
            </a:lvl1pPr>
          </a:lstStyle>
          <a:p>
            <a:r>
              <a:rPr lang="en-US"/>
              <a:t>Click to edit Master title style</a:t>
            </a:r>
            <a:endParaRPr lang="de-DE"/>
          </a:p>
        </p:txBody>
      </p:sp>
    </p:spTree>
    <p:extLst>
      <p:ext uri="{BB962C8B-B14F-4D97-AF65-F5344CB8AC3E}">
        <p14:creationId xmlns:p14="http://schemas.microsoft.com/office/powerpoint/2010/main" val="1147542022"/>
      </p:ext>
    </p:extLst>
  </p:cSld>
  <p:clrMapOvr>
    <a:masterClrMapping/>
  </p:clrMapOvr>
  <p:extLst>
    <p:ext uri="{DCECCB84-F9BA-43D5-87BE-67443E8EF086}">
      <p15:sldGuideLst xmlns:p15="http://schemas.microsoft.com/office/powerpoint/2012/main">
        <p15:guide id="1" pos="2525" userDrawn="1">
          <p15:clr>
            <a:srgbClr val="FBAE40"/>
          </p15:clr>
        </p15:guide>
        <p15:guide id="2" pos="2729" userDrawn="1">
          <p15:clr>
            <a:srgbClr val="FBAE40"/>
          </p15:clr>
        </p15:guide>
        <p15:guide id="5" orient="horz" pos="1139">
          <p15:clr>
            <a:srgbClr val="FBAE40"/>
          </p15:clr>
        </p15:guide>
        <p15:guide id="6" orient="horz" pos="3725">
          <p15:clr>
            <a:srgbClr val="FBAE40"/>
          </p15:clr>
        </p15:guide>
        <p15:guide id="7" pos="4951" userDrawn="1">
          <p15:clr>
            <a:srgbClr val="FBAE40"/>
          </p15:clr>
        </p15:guide>
        <p15:guide id="8" pos="515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4 boxes">
    <p:spTree>
      <p:nvGrpSpPr>
        <p:cNvPr id="1" name=""/>
        <p:cNvGrpSpPr/>
        <p:nvPr/>
      </p:nvGrpSpPr>
      <p:grpSpPr>
        <a:xfrm>
          <a:off x="0" y="0"/>
          <a:ext cx="0" cy="0"/>
          <a:chOff x="0" y="0"/>
          <a:chExt cx="0" cy="0"/>
        </a:xfrm>
      </p:grpSpPr>
      <p:sp>
        <p:nvSpPr>
          <p:cNvPr id="32" name="Text Placeholder 13">
            <a:extLst>
              <a:ext uri="{FF2B5EF4-FFF2-40B4-BE49-F238E27FC236}">
                <a16:creationId xmlns:a16="http://schemas.microsoft.com/office/drawing/2014/main" id="{D648E009-BB98-9E35-EA66-436B411E8A9E}"/>
              </a:ext>
            </a:extLst>
          </p:cNvPr>
          <p:cNvSpPr>
            <a:spLocks noGrp="1"/>
          </p:cNvSpPr>
          <p:nvPr>
            <p:ph type="body" sz="quarter" idx="13" hasCustomPrompt="1"/>
          </p:nvPr>
        </p:nvSpPr>
        <p:spPr>
          <a:xfrm>
            <a:off x="479425" y="1808162"/>
            <a:ext cx="2555266"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r>
              <a:rPr lang="en-GB" dirty="0"/>
              <a:t>Click to edit Master text styles</a:t>
            </a:r>
          </a:p>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4" name="Text Placeholder 13">
            <a:extLst>
              <a:ext uri="{FF2B5EF4-FFF2-40B4-BE49-F238E27FC236}">
                <a16:creationId xmlns:a16="http://schemas.microsoft.com/office/drawing/2014/main" id="{9563D87D-9B7E-CB86-AD42-793930BBC5F6}"/>
              </a:ext>
            </a:extLst>
          </p:cNvPr>
          <p:cNvSpPr>
            <a:spLocks noGrp="1"/>
          </p:cNvSpPr>
          <p:nvPr>
            <p:ph type="body" sz="quarter" idx="14" hasCustomPrompt="1"/>
          </p:nvPr>
        </p:nvSpPr>
        <p:spPr>
          <a:xfrm>
            <a:off x="3359151" y="1808162"/>
            <a:ext cx="2556850"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r>
              <a:rPr lang="en-GB" dirty="0"/>
              <a:t>Click to edit Master text styles</a:t>
            </a:r>
          </a:p>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6" name="Text Placeholder 13">
            <a:extLst>
              <a:ext uri="{FF2B5EF4-FFF2-40B4-BE49-F238E27FC236}">
                <a16:creationId xmlns:a16="http://schemas.microsoft.com/office/drawing/2014/main" id="{B04EEFA6-9DB8-5952-1B19-2DC826ECF73E}"/>
              </a:ext>
            </a:extLst>
          </p:cNvPr>
          <p:cNvSpPr>
            <a:spLocks noGrp="1"/>
          </p:cNvSpPr>
          <p:nvPr>
            <p:ph type="body" sz="quarter" idx="15" hasCustomPrompt="1"/>
          </p:nvPr>
        </p:nvSpPr>
        <p:spPr>
          <a:xfrm>
            <a:off x="6240461" y="1808162"/>
            <a:ext cx="2592389"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r>
              <a:rPr lang="en-GB" dirty="0"/>
              <a:t>Click to edit Master text styles</a:t>
            </a:r>
          </a:p>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8" name="Text Placeholder 13">
            <a:extLst>
              <a:ext uri="{FF2B5EF4-FFF2-40B4-BE49-F238E27FC236}">
                <a16:creationId xmlns:a16="http://schemas.microsoft.com/office/drawing/2014/main" id="{52F93D3B-4527-E2A4-E384-5954C4A9810E}"/>
              </a:ext>
            </a:extLst>
          </p:cNvPr>
          <p:cNvSpPr>
            <a:spLocks noGrp="1"/>
          </p:cNvSpPr>
          <p:nvPr>
            <p:ph type="body" sz="quarter" idx="16" hasCustomPrompt="1"/>
          </p:nvPr>
        </p:nvSpPr>
        <p:spPr>
          <a:xfrm>
            <a:off x="9156699" y="1808162"/>
            <a:ext cx="2555875" cy="4537075"/>
          </a:xfrm>
          <a:prstGeom prst="rect">
            <a:avLst/>
          </a:prstGeom>
          <a:solidFill>
            <a:srgbClr val="F8F5F2"/>
          </a:solidFill>
        </p:spPr>
        <p:txBody>
          <a:bodyPr lIns="180000" tIns="144000" rIns="180000" bIns="144000"/>
          <a:lstStyle>
            <a:lvl1pPr>
              <a:defRPr sz="1600" b="0"/>
            </a:lvl1pPr>
            <a:lvl2pPr>
              <a:defRPr sz="1600"/>
            </a:lvl2pPr>
            <a:lvl3pPr>
              <a:defRPr sz="1600"/>
            </a:lvl3pPr>
            <a:lvl4pPr>
              <a:defRPr sz="1600"/>
            </a:lvl4pPr>
            <a:lvl5pPr>
              <a:defRPr sz="1600"/>
            </a:lvl5pPr>
          </a:lstStyle>
          <a:p>
            <a:pPr lvl="0"/>
            <a:r>
              <a:rPr lang="en-GB" dirty="0"/>
              <a:t>Click to edit Master text styles</a:t>
            </a:r>
          </a:p>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76754A01-68C8-6244-A7C0-65979CD3F425}"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11232000" cy="886397"/>
          </a:xfrm>
        </p:spPr>
        <p:txBody>
          <a:bodyPr/>
          <a:lstStyle>
            <a:lvl1pPr>
              <a:defRPr>
                <a:latin typeface="+mn-lt"/>
              </a:defRPr>
            </a:lvl1pPr>
          </a:lstStyle>
          <a:p>
            <a:r>
              <a:rPr lang="en-US"/>
              <a:t>Click to edit Master title style</a:t>
            </a:r>
            <a:endParaRPr lang="de-DE"/>
          </a:p>
        </p:txBody>
      </p:sp>
    </p:spTree>
    <p:extLst>
      <p:ext uri="{BB962C8B-B14F-4D97-AF65-F5344CB8AC3E}">
        <p14:creationId xmlns:p14="http://schemas.microsoft.com/office/powerpoint/2010/main" val="275514306"/>
      </p:ext>
    </p:extLst>
  </p:cSld>
  <p:clrMapOvr>
    <a:masterClrMapping/>
  </p:clrMapOvr>
  <p:extLst>
    <p:ext uri="{DCECCB84-F9BA-43D5-87BE-67443E8EF086}">
      <p15:sldGuideLst xmlns:p15="http://schemas.microsoft.com/office/powerpoint/2012/main">
        <p15:guide id="1" pos="1912" userDrawn="1">
          <p15:clr>
            <a:srgbClr val="FBAE40"/>
          </p15:clr>
        </p15:guide>
        <p15:guide id="2" pos="2116" userDrawn="1">
          <p15:clr>
            <a:srgbClr val="FBAE40"/>
          </p15:clr>
        </p15:guide>
        <p15:guide id="5" orient="horz" pos="1139">
          <p15:clr>
            <a:srgbClr val="FBAE40"/>
          </p15:clr>
        </p15:guide>
        <p15:guide id="6" orient="horz" pos="3725">
          <p15:clr>
            <a:srgbClr val="FBAE40"/>
          </p15:clr>
        </p15:guide>
        <p15:guide id="7" pos="3727" userDrawn="1">
          <p15:clr>
            <a:srgbClr val="FBAE40"/>
          </p15:clr>
        </p15:guide>
        <p15:guide id="8" pos="3931" userDrawn="1">
          <p15:clr>
            <a:srgbClr val="FBAE40"/>
          </p15:clr>
        </p15:guide>
        <p15:guide id="9" pos="5564" userDrawn="1">
          <p15:clr>
            <a:srgbClr val="FBAE40"/>
          </p15:clr>
        </p15:guide>
        <p15:guide id="10" pos="576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5 Steps">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CDA609EB-1031-BC6C-D577-7EE10D448026}"/>
              </a:ext>
            </a:extLst>
          </p:cNvPr>
          <p:cNvSpPr>
            <a:spLocks noGrp="1"/>
          </p:cNvSpPr>
          <p:nvPr>
            <p:ph type="dt" sz="half" idx="10"/>
          </p:nvPr>
        </p:nvSpPr>
        <p:spPr/>
        <p:txBody>
          <a:bodyPr/>
          <a:lstStyle/>
          <a:p>
            <a:fld id="{92BFC4CD-1D60-AC45-8637-25ABD31243B7}" type="datetime1">
              <a:rPr lang="de-DE" smtClean="0"/>
              <a:t>09.11.24</a:t>
            </a:fld>
            <a:endParaRPr lang="de-DE"/>
          </a:p>
        </p:txBody>
      </p:sp>
      <p:sp>
        <p:nvSpPr>
          <p:cNvPr id="4" name="Fußzeilenplatzhalter 3">
            <a:extLst>
              <a:ext uri="{FF2B5EF4-FFF2-40B4-BE49-F238E27FC236}">
                <a16:creationId xmlns:a16="http://schemas.microsoft.com/office/drawing/2014/main" id="{619185A4-6071-7369-C763-6AD9F941BB19}"/>
              </a:ext>
            </a:extLst>
          </p:cNvPr>
          <p:cNvSpPr>
            <a:spLocks noGrp="1"/>
          </p:cNvSpPr>
          <p:nvPr>
            <p:ph type="ftr" sz="quarter" idx="11"/>
          </p:nvPr>
        </p:nvSpPr>
        <p:spPr/>
        <p:txBody>
          <a:bodyPr/>
          <a:lstStyle/>
          <a:p>
            <a:r>
              <a:rPr lang="de-DE"/>
              <a:t>New E.ON PowerPoint Master</a:t>
            </a:r>
          </a:p>
        </p:txBody>
      </p:sp>
      <p:sp>
        <p:nvSpPr>
          <p:cNvPr id="5" name="Foliennummernplatzhalter 4">
            <a:extLst>
              <a:ext uri="{FF2B5EF4-FFF2-40B4-BE49-F238E27FC236}">
                <a16:creationId xmlns:a16="http://schemas.microsoft.com/office/drawing/2014/main" id="{6681C39C-6A3D-0786-25B2-7B0E33F70351}"/>
              </a:ext>
            </a:extLst>
          </p:cNvPr>
          <p:cNvSpPr>
            <a:spLocks noGrp="1"/>
          </p:cNvSpPr>
          <p:nvPr>
            <p:ph type="sldNum" sz="quarter" idx="12"/>
          </p:nvPr>
        </p:nvSpPr>
        <p:spPr/>
        <p:txBody>
          <a:bodyPr/>
          <a:lstStyle/>
          <a:p>
            <a:fld id="{01FFFE70-FC19-4A94-9D10-0B3C8E890CB2}" type="slidenum">
              <a:rPr lang="de-DE"/>
              <a:pPr/>
              <a:t>‹#›</a:t>
            </a:fld>
            <a:endParaRPr lang="de-DE"/>
          </a:p>
        </p:txBody>
      </p:sp>
      <p:sp>
        <p:nvSpPr>
          <p:cNvPr id="2" name="Title">
            <a:extLst>
              <a:ext uri="{FF2B5EF4-FFF2-40B4-BE49-F238E27FC236}">
                <a16:creationId xmlns:a16="http://schemas.microsoft.com/office/drawing/2014/main" id="{838808C9-218A-23C4-0979-17C2EF7CC28D}"/>
              </a:ext>
            </a:extLst>
          </p:cNvPr>
          <p:cNvSpPr>
            <a:spLocks noGrp="1"/>
          </p:cNvSpPr>
          <p:nvPr>
            <p:ph type="title"/>
          </p:nvPr>
        </p:nvSpPr>
        <p:spPr>
          <a:xfrm>
            <a:off x="480000" y="512763"/>
            <a:ext cx="11232000" cy="886397"/>
          </a:xfrm>
        </p:spPr>
        <p:txBody>
          <a:bodyPr/>
          <a:lstStyle>
            <a:lvl1pPr>
              <a:defRPr>
                <a:latin typeface="+mn-lt"/>
              </a:defRPr>
            </a:lvl1pPr>
          </a:lstStyle>
          <a:p>
            <a:r>
              <a:rPr lang="en-US"/>
              <a:t>Click to edit Master title style</a:t>
            </a:r>
            <a:endParaRPr lang="de-DE"/>
          </a:p>
        </p:txBody>
      </p:sp>
      <p:sp>
        <p:nvSpPr>
          <p:cNvPr id="60" name="Text Placeholder 59">
            <a:extLst>
              <a:ext uri="{FF2B5EF4-FFF2-40B4-BE49-F238E27FC236}">
                <a16:creationId xmlns:a16="http://schemas.microsoft.com/office/drawing/2014/main" id="{724FCAC5-11F5-9A4C-F9DC-4A818289291F}"/>
              </a:ext>
            </a:extLst>
          </p:cNvPr>
          <p:cNvSpPr>
            <a:spLocks noGrp="1"/>
          </p:cNvSpPr>
          <p:nvPr>
            <p:ph type="body" sz="quarter" idx="13" hasCustomPrompt="1"/>
          </p:nvPr>
        </p:nvSpPr>
        <p:spPr>
          <a:xfrm>
            <a:off x="480000"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r>
              <a:rPr lang="en-GB" dirty="0"/>
              <a:t>1</a:t>
            </a:r>
            <a:endParaRPr lang="en-US" dirty="0"/>
          </a:p>
        </p:txBody>
      </p:sp>
      <p:sp>
        <p:nvSpPr>
          <p:cNvPr id="61" name="Text Placeholder 59">
            <a:extLst>
              <a:ext uri="{FF2B5EF4-FFF2-40B4-BE49-F238E27FC236}">
                <a16:creationId xmlns:a16="http://schemas.microsoft.com/office/drawing/2014/main" id="{FACD359C-D847-4B82-D96F-7456AFF3D754}"/>
              </a:ext>
            </a:extLst>
          </p:cNvPr>
          <p:cNvSpPr>
            <a:spLocks noGrp="1"/>
          </p:cNvSpPr>
          <p:nvPr>
            <p:ph type="body" sz="quarter" idx="14" hasCustomPrompt="1"/>
          </p:nvPr>
        </p:nvSpPr>
        <p:spPr>
          <a:xfrm>
            <a:off x="2757144"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r>
              <a:rPr lang="en-GB" dirty="0"/>
              <a:t>2</a:t>
            </a:r>
            <a:endParaRPr lang="en-US" dirty="0"/>
          </a:p>
        </p:txBody>
      </p:sp>
      <p:sp>
        <p:nvSpPr>
          <p:cNvPr id="62" name="Text Placeholder 59">
            <a:extLst>
              <a:ext uri="{FF2B5EF4-FFF2-40B4-BE49-F238E27FC236}">
                <a16:creationId xmlns:a16="http://schemas.microsoft.com/office/drawing/2014/main" id="{3A6CBA61-2475-CC89-F9C3-C02028C81A63}"/>
              </a:ext>
            </a:extLst>
          </p:cNvPr>
          <p:cNvSpPr>
            <a:spLocks noGrp="1"/>
          </p:cNvSpPr>
          <p:nvPr>
            <p:ph type="body" sz="quarter" idx="15" hasCustomPrompt="1"/>
          </p:nvPr>
        </p:nvSpPr>
        <p:spPr>
          <a:xfrm>
            <a:off x="5034288"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r>
              <a:rPr lang="en-GB" dirty="0"/>
              <a:t>3</a:t>
            </a:r>
            <a:endParaRPr lang="en-US" dirty="0"/>
          </a:p>
        </p:txBody>
      </p:sp>
      <p:sp>
        <p:nvSpPr>
          <p:cNvPr id="63" name="Text Placeholder 59">
            <a:extLst>
              <a:ext uri="{FF2B5EF4-FFF2-40B4-BE49-F238E27FC236}">
                <a16:creationId xmlns:a16="http://schemas.microsoft.com/office/drawing/2014/main" id="{08F4EFE1-28F5-581B-F05D-38EBBE1ED4A3}"/>
              </a:ext>
            </a:extLst>
          </p:cNvPr>
          <p:cNvSpPr>
            <a:spLocks noGrp="1"/>
          </p:cNvSpPr>
          <p:nvPr>
            <p:ph type="body" sz="quarter" idx="16" hasCustomPrompt="1"/>
          </p:nvPr>
        </p:nvSpPr>
        <p:spPr>
          <a:xfrm>
            <a:off x="7311432"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r>
              <a:rPr lang="en-GB" dirty="0"/>
              <a:t>4</a:t>
            </a:r>
            <a:endParaRPr lang="en-US" dirty="0"/>
          </a:p>
        </p:txBody>
      </p:sp>
      <p:sp>
        <p:nvSpPr>
          <p:cNvPr id="64" name="Text Placeholder 59">
            <a:extLst>
              <a:ext uri="{FF2B5EF4-FFF2-40B4-BE49-F238E27FC236}">
                <a16:creationId xmlns:a16="http://schemas.microsoft.com/office/drawing/2014/main" id="{AB30CC30-1713-8F61-2722-FED948533C40}"/>
              </a:ext>
            </a:extLst>
          </p:cNvPr>
          <p:cNvSpPr>
            <a:spLocks noGrp="1"/>
          </p:cNvSpPr>
          <p:nvPr>
            <p:ph type="body" sz="quarter" idx="17" hasCustomPrompt="1"/>
          </p:nvPr>
        </p:nvSpPr>
        <p:spPr>
          <a:xfrm>
            <a:off x="9588000" y="1808163"/>
            <a:ext cx="2124000" cy="4537075"/>
          </a:xfrm>
          <a:prstGeom prst="rect">
            <a:avLst/>
          </a:prstGeom>
          <a:solidFill>
            <a:srgbClr val="F8F5F2"/>
          </a:solidFill>
        </p:spPr>
        <p:txBody>
          <a:bodyPr lIns="144000" tIns="144000" rIns="144000"/>
          <a:lstStyle>
            <a:lvl1pPr>
              <a:lnSpc>
                <a:spcPct val="80000"/>
              </a:lnSpc>
              <a:defRPr sz="8000">
                <a:solidFill>
                  <a:schemeClr val="accent1"/>
                </a:solidFill>
              </a:defRPr>
            </a:lvl1pPr>
          </a:lstStyle>
          <a:p>
            <a:pPr lvl="0"/>
            <a:r>
              <a:rPr lang="en-GB" dirty="0"/>
              <a:t>5</a:t>
            </a:r>
            <a:endParaRPr lang="en-US" dirty="0"/>
          </a:p>
        </p:txBody>
      </p:sp>
      <p:sp>
        <p:nvSpPr>
          <p:cNvPr id="73" name="Text Placeholder 70">
            <a:extLst>
              <a:ext uri="{FF2B5EF4-FFF2-40B4-BE49-F238E27FC236}">
                <a16:creationId xmlns:a16="http://schemas.microsoft.com/office/drawing/2014/main" id="{FA15A0FC-E301-BBB8-6C26-2D2AA6D60FB4}"/>
              </a:ext>
            </a:extLst>
          </p:cNvPr>
          <p:cNvSpPr>
            <a:spLocks noGrp="1"/>
          </p:cNvSpPr>
          <p:nvPr>
            <p:ph type="body" sz="quarter" idx="20" hasCustomPrompt="1"/>
          </p:nvPr>
        </p:nvSpPr>
        <p:spPr>
          <a:xfrm>
            <a:off x="5186651" y="3428999"/>
            <a:ext cx="1819275" cy="2484439"/>
          </a:xfrm>
        </p:spPr>
        <p:txBody>
          <a:bodyPr/>
          <a:lstStyle>
            <a:lvl1pPr>
              <a:lnSpc>
                <a:spcPct val="100000"/>
              </a:lnSpc>
              <a:defRPr sz="1600"/>
            </a:lvl1pPr>
          </a:lstStyle>
          <a:p>
            <a:pPr lvl="0"/>
            <a:r>
              <a:rPr lang="en-GB" dirty="0"/>
              <a:t>DD.MM.YYYY</a:t>
            </a:r>
          </a:p>
          <a:p>
            <a:pPr lvl="0"/>
            <a:endParaRPr lang="en-GB" dirty="0"/>
          </a:p>
          <a:p>
            <a:pPr lvl="0"/>
            <a:r>
              <a:rPr lang="en-GB" dirty="0"/>
              <a:t>Next step</a:t>
            </a:r>
          </a:p>
          <a:p>
            <a:pPr lvl="0"/>
            <a:r>
              <a:rPr lang="en-US" b="0" dirty="0" err="1"/>
              <a:t>Fusce</a:t>
            </a:r>
            <a:r>
              <a:rPr lang="en-US" b="0" dirty="0"/>
              <a:t> </a:t>
            </a:r>
            <a:r>
              <a:rPr lang="en-US" b="0" dirty="0" err="1"/>
              <a:t>tristique</a:t>
            </a:r>
            <a:r>
              <a:rPr lang="en-US" b="0" dirty="0"/>
              <a:t>, </a:t>
            </a:r>
            <a:r>
              <a:rPr lang="en-US" b="0" dirty="0" err="1"/>
              <a:t>orci</a:t>
            </a:r>
            <a:r>
              <a:rPr lang="en-US" b="0" dirty="0"/>
              <a:t> </a:t>
            </a:r>
            <a:r>
              <a:rPr lang="en-US" b="0" dirty="0" err="1"/>
              <a:t>nec</a:t>
            </a:r>
            <a:r>
              <a:rPr lang="en-US" b="0" dirty="0"/>
              <a:t> </a:t>
            </a:r>
            <a:r>
              <a:rPr lang="en-US" b="0" dirty="0" err="1"/>
              <a:t>mollis</a:t>
            </a:r>
            <a:r>
              <a:rPr lang="en-US" b="0" dirty="0"/>
              <a:t> </a:t>
            </a:r>
            <a:r>
              <a:rPr lang="en-US" b="0" dirty="0" err="1"/>
              <a:t>aliquet</a:t>
            </a:r>
            <a:r>
              <a:rPr lang="en-US" b="0" dirty="0"/>
              <a:t>, </a:t>
            </a:r>
            <a:r>
              <a:rPr lang="en-US" b="0" dirty="0" err="1"/>
              <a:t>tortor</a:t>
            </a:r>
            <a:r>
              <a:rPr lang="en-US" b="0" dirty="0"/>
              <a:t> </a:t>
            </a:r>
            <a:r>
              <a:rPr lang="en-US" b="0" dirty="0" err="1"/>
              <a:t>velit</a:t>
            </a:r>
            <a:r>
              <a:rPr lang="en-US" b="0" dirty="0"/>
              <a:t> </a:t>
            </a:r>
            <a:r>
              <a:rPr lang="en-US" b="0" dirty="0" err="1"/>
              <a:t>blandit</a:t>
            </a:r>
            <a:r>
              <a:rPr lang="en-US" b="0" dirty="0"/>
              <a:t> </a:t>
            </a:r>
            <a:r>
              <a:rPr lang="en-US" b="0" dirty="0" err="1"/>
              <a:t>urna</a:t>
            </a:r>
            <a:r>
              <a:rPr lang="en-US" b="0" dirty="0"/>
              <a:t>, sed gravida </a:t>
            </a:r>
            <a:r>
              <a:rPr lang="en-US" b="0" dirty="0" err="1"/>
              <a:t>odio</a:t>
            </a:r>
            <a:r>
              <a:rPr lang="en-US" b="0" dirty="0"/>
              <a:t> </a:t>
            </a:r>
            <a:r>
              <a:rPr lang="en-US" b="0" dirty="0" err="1"/>
              <a:t>quam</a:t>
            </a:r>
            <a:r>
              <a:rPr lang="en-US" b="0" dirty="0"/>
              <a:t> </a:t>
            </a:r>
            <a:r>
              <a:rPr lang="en-US" b="0" dirty="0" err="1"/>
              <a:t>ut</a:t>
            </a:r>
            <a:r>
              <a:rPr lang="en-US" b="0" dirty="0"/>
              <a:t> </a:t>
            </a:r>
            <a:r>
              <a:rPr lang="en-US" b="0" dirty="0" err="1"/>
              <a:t>leo</a:t>
            </a:r>
            <a:r>
              <a:rPr lang="en-US" b="0" dirty="0"/>
              <a:t>.</a:t>
            </a:r>
            <a:endParaRPr lang="en-GB" dirty="0"/>
          </a:p>
          <a:p>
            <a:pPr lvl="0"/>
            <a:endParaRPr lang="en-US" dirty="0"/>
          </a:p>
        </p:txBody>
      </p:sp>
      <p:sp>
        <p:nvSpPr>
          <p:cNvPr id="76" name="Text Placeholder 70">
            <a:extLst>
              <a:ext uri="{FF2B5EF4-FFF2-40B4-BE49-F238E27FC236}">
                <a16:creationId xmlns:a16="http://schemas.microsoft.com/office/drawing/2014/main" id="{F884D185-C4E4-F2B6-F85D-0F97BCF7F3C8}"/>
              </a:ext>
            </a:extLst>
          </p:cNvPr>
          <p:cNvSpPr>
            <a:spLocks noGrp="1"/>
          </p:cNvSpPr>
          <p:nvPr>
            <p:ph type="body" sz="quarter" idx="23" hasCustomPrompt="1"/>
          </p:nvPr>
        </p:nvSpPr>
        <p:spPr>
          <a:xfrm>
            <a:off x="2909507" y="3428999"/>
            <a:ext cx="1819275" cy="2484439"/>
          </a:xfrm>
        </p:spPr>
        <p:txBody>
          <a:bodyPr/>
          <a:lstStyle>
            <a:lvl1pPr>
              <a:lnSpc>
                <a:spcPct val="100000"/>
              </a:lnSpc>
              <a:defRPr sz="1600"/>
            </a:lvl1pPr>
          </a:lstStyle>
          <a:p>
            <a:pPr lvl="0"/>
            <a:r>
              <a:rPr lang="en-GB"/>
              <a:t>DD.MM.YYYY</a:t>
            </a:r>
          </a:p>
          <a:p>
            <a:pPr lvl="0"/>
            <a:endParaRPr lang="en-GB"/>
          </a:p>
          <a:p>
            <a:pPr lvl="0"/>
            <a:r>
              <a:rPr lang="en-GB"/>
              <a:t>Next step</a:t>
            </a:r>
          </a:p>
          <a:p>
            <a:pPr lvl="0"/>
            <a:r>
              <a:rPr lang="en-US" b="0" err="1"/>
              <a:t>Fusce</a:t>
            </a:r>
            <a:r>
              <a:rPr lang="en-US" b="0"/>
              <a:t> </a:t>
            </a:r>
            <a:r>
              <a:rPr lang="en-US" b="0" err="1"/>
              <a:t>tristique</a:t>
            </a:r>
            <a:r>
              <a:rPr lang="en-US" b="0"/>
              <a:t>, </a:t>
            </a:r>
            <a:r>
              <a:rPr lang="en-US" b="0" err="1"/>
              <a:t>orci</a:t>
            </a:r>
            <a:r>
              <a:rPr lang="en-US" b="0"/>
              <a:t> </a:t>
            </a:r>
            <a:r>
              <a:rPr lang="en-US" b="0" err="1"/>
              <a:t>nec</a:t>
            </a:r>
            <a:r>
              <a:rPr lang="en-US" b="0"/>
              <a:t> </a:t>
            </a:r>
            <a:r>
              <a:rPr lang="en-US" b="0" err="1"/>
              <a:t>mollis</a:t>
            </a:r>
            <a:r>
              <a:rPr lang="en-US" b="0"/>
              <a:t> </a:t>
            </a:r>
            <a:r>
              <a:rPr lang="en-US" b="0" err="1"/>
              <a:t>aliquet</a:t>
            </a:r>
            <a:r>
              <a:rPr lang="en-US" b="0"/>
              <a:t>, </a:t>
            </a:r>
            <a:r>
              <a:rPr lang="en-US" b="0" err="1"/>
              <a:t>tortor</a:t>
            </a:r>
            <a:r>
              <a:rPr lang="en-US" b="0"/>
              <a:t> </a:t>
            </a:r>
            <a:r>
              <a:rPr lang="en-US" b="0" err="1"/>
              <a:t>velit</a:t>
            </a:r>
            <a:r>
              <a:rPr lang="en-US" b="0"/>
              <a:t> </a:t>
            </a:r>
            <a:r>
              <a:rPr lang="en-US" b="0" err="1"/>
              <a:t>blandit</a:t>
            </a:r>
            <a:r>
              <a:rPr lang="en-US" b="0"/>
              <a:t> </a:t>
            </a:r>
            <a:r>
              <a:rPr lang="en-US" b="0" err="1"/>
              <a:t>urna</a:t>
            </a:r>
            <a:r>
              <a:rPr lang="en-US" b="0"/>
              <a:t>, sed gravida </a:t>
            </a:r>
            <a:r>
              <a:rPr lang="en-US" b="0" err="1"/>
              <a:t>odio</a:t>
            </a:r>
            <a:r>
              <a:rPr lang="en-US" b="0"/>
              <a:t> </a:t>
            </a:r>
            <a:r>
              <a:rPr lang="en-US" b="0" err="1"/>
              <a:t>quam</a:t>
            </a:r>
            <a:r>
              <a:rPr lang="en-US" b="0"/>
              <a:t> </a:t>
            </a:r>
            <a:r>
              <a:rPr lang="en-US" b="0" err="1"/>
              <a:t>ut</a:t>
            </a:r>
            <a:r>
              <a:rPr lang="en-US" b="0"/>
              <a:t> </a:t>
            </a:r>
            <a:r>
              <a:rPr lang="en-US" b="0" err="1"/>
              <a:t>leo</a:t>
            </a:r>
            <a:r>
              <a:rPr lang="en-US" b="0"/>
              <a:t>.</a:t>
            </a:r>
            <a:endParaRPr lang="en-GB"/>
          </a:p>
          <a:p>
            <a:pPr lvl="0"/>
            <a:endParaRPr lang="en-US"/>
          </a:p>
        </p:txBody>
      </p:sp>
      <p:sp>
        <p:nvSpPr>
          <p:cNvPr id="77" name="Text Placeholder 70">
            <a:extLst>
              <a:ext uri="{FF2B5EF4-FFF2-40B4-BE49-F238E27FC236}">
                <a16:creationId xmlns:a16="http://schemas.microsoft.com/office/drawing/2014/main" id="{049757F1-D506-2C2C-269C-5FC0FDF083E5}"/>
              </a:ext>
            </a:extLst>
          </p:cNvPr>
          <p:cNvSpPr>
            <a:spLocks noGrp="1"/>
          </p:cNvSpPr>
          <p:nvPr>
            <p:ph type="body" sz="quarter" idx="24" hasCustomPrompt="1"/>
          </p:nvPr>
        </p:nvSpPr>
        <p:spPr>
          <a:xfrm>
            <a:off x="632363" y="3428999"/>
            <a:ext cx="1819275" cy="2484439"/>
          </a:xfrm>
        </p:spPr>
        <p:txBody>
          <a:bodyPr/>
          <a:lstStyle>
            <a:lvl1pPr>
              <a:lnSpc>
                <a:spcPct val="100000"/>
              </a:lnSpc>
              <a:defRPr sz="1600"/>
            </a:lvl1pPr>
          </a:lstStyle>
          <a:p>
            <a:pPr lvl="0"/>
            <a:r>
              <a:rPr lang="en-GB" dirty="0"/>
              <a:t>DD.MM.YYYY</a:t>
            </a:r>
          </a:p>
          <a:p>
            <a:pPr lvl="0"/>
            <a:endParaRPr lang="en-GB" dirty="0"/>
          </a:p>
          <a:p>
            <a:pPr lvl="0"/>
            <a:r>
              <a:rPr lang="en-GB" dirty="0"/>
              <a:t>Next step</a:t>
            </a:r>
          </a:p>
          <a:p>
            <a:pPr lvl="0"/>
            <a:r>
              <a:rPr lang="en-US" b="0" dirty="0" err="1"/>
              <a:t>Fusce</a:t>
            </a:r>
            <a:r>
              <a:rPr lang="en-US" b="0" dirty="0"/>
              <a:t> </a:t>
            </a:r>
            <a:r>
              <a:rPr lang="en-US" b="0" dirty="0" err="1"/>
              <a:t>tristique</a:t>
            </a:r>
            <a:r>
              <a:rPr lang="en-US" b="0" dirty="0"/>
              <a:t>, </a:t>
            </a:r>
            <a:r>
              <a:rPr lang="en-US" b="0" dirty="0" err="1"/>
              <a:t>orci</a:t>
            </a:r>
            <a:r>
              <a:rPr lang="en-US" b="0" dirty="0"/>
              <a:t> </a:t>
            </a:r>
            <a:r>
              <a:rPr lang="en-US" b="0" dirty="0" err="1"/>
              <a:t>nec</a:t>
            </a:r>
            <a:r>
              <a:rPr lang="en-US" b="0" dirty="0"/>
              <a:t> </a:t>
            </a:r>
            <a:r>
              <a:rPr lang="en-US" b="0" dirty="0" err="1"/>
              <a:t>mollis</a:t>
            </a:r>
            <a:r>
              <a:rPr lang="en-US" b="0" dirty="0"/>
              <a:t> </a:t>
            </a:r>
            <a:r>
              <a:rPr lang="en-US" b="0" dirty="0" err="1"/>
              <a:t>aliquet</a:t>
            </a:r>
            <a:r>
              <a:rPr lang="en-US" b="0" dirty="0"/>
              <a:t>, </a:t>
            </a:r>
            <a:r>
              <a:rPr lang="en-US" b="0" dirty="0" err="1"/>
              <a:t>tortor</a:t>
            </a:r>
            <a:r>
              <a:rPr lang="en-US" b="0" dirty="0"/>
              <a:t> </a:t>
            </a:r>
            <a:r>
              <a:rPr lang="en-US" b="0" dirty="0" err="1"/>
              <a:t>velit</a:t>
            </a:r>
            <a:r>
              <a:rPr lang="en-US" b="0" dirty="0"/>
              <a:t> </a:t>
            </a:r>
            <a:r>
              <a:rPr lang="en-US" b="0" dirty="0" err="1"/>
              <a:t>blandit</a:t>
            </a:r>
            <a:r>
              <a:rPr lang="en-US" b="0" dirty="0"/>
              <a:t> </a:t>
            </a:r>
            <a:r>
              <a:rPr lang="en-US" b="0" dirty="0" err="1"/>
              <a:t>urna</a:t>
            </a:r>
            <a:r>
              <a:rPr lang="en-US" b="0" dirty="0"/>
              <a:t>, sed gravida </a:t>
            </a:r>
            <a:r>
              <a:rPr lang="en-US" b="0" dirty="0" err="1"/>
              <a:t>odio</a:t>
            </a:r>
            <a:r>
              <a:rPr lang="en-US" b="0" dirty="0"/>
              <a:t> </a:t>
            </a:r>
            <a:r>
              <a:rPr lang="en-US" b="0" dirty="0" err="1"/>
              <a:t>quam</a:t>
            </a:r>
            <a:r>
              <a:rPr lang="en-US" b="0" dirty="0"/>
              <a:t> </a:t>
            </a:r>
            <a:r>
              <a:rPr lang="en-US" b="0" dirty="0" err="1"/>
              <a:t>ut</a:t>
            </a:r>
            <a:r>
              <a:rPr lang="en-US" b="0" dirty="0"/>
              <a:t> </a:t>
            </a:r>
            <a:r>
              <a:rPr lang="en-US" b="0" dirty="0" err="1"/>
              <a:t>leo</a:t>
            </a:r>
            <a:r>
              <a:rPr lang="en-US" b="0" dirty="0"/>
              <a:t>.</a:t>
            </a:r>
            <a:endParaRPr lang="en-GB" dirty="0"/>
          </a:p>
          <a:p>
            <a:pPr lvl="0"/>
            <a:endParaRPr lang="en-US" dirty="0"/>
          </a:p>
        </p:txBody>
      </p:sp>
      <p:sp>
        <p:nvSpPr>
          <p:cNvPr id="78" name="Text Placeholder 70">
            <a:extLst>
              <a:ext uri="{FF2B5EF4-FFF2-40B4-BE49-F238E27FC236}">
                <a16:creationId xmlns:a16="http://schemas.microsoft.com/office/drawing/2014/main" id="{B14F01AA-43F5-F834-B7F6-3949E5206A90}"/>
              </a:ext>
            </a:extLst>
          </p:cNvPr>
          <p:cNvSpPr>
            <a:spLocks noGrp="1"/>
          </p:cNvSpPr>
          <p:nvPr>
            <p:ph type="body" sz="quarter" idx="25" hasCustomPrompt="1"/>
          </p:nvPr>
        </p:nvSpPr>
        <p:spPr>
          <a:xfrm>
            <a:off x="7463795" y="3428999"/>
            <a:ext cx="1819275" cy="2484439"/>
          </a:xfrm>
        </p:spPr>
        <p:txBody>
          <a:bodyPr/>
          <a:lstStyle>
            <a:lvl1pPr>
              <a:lnSpc>
                <a:spcPct val="100000"/>
              </a:lnSpc>
              <a:defRPr sz="1600"/>
            </a:lvl1pPr>
          </a:lstStyle>
          <a:p>
            <a:pPr lvl="0"/>
            <a:r>
              <a:rPr lang="en-GB" dirty="0"/>
              <a:t>DD.MM.YYYY</a:t>
            </a:r>
          </a:p>
          <a:p>
            <a:pPr lvl="0"/>
            <a:endParaRPr lang="en-GB" dirty="0"/>
          </a:p>
          <a:p>
            <a:pPr lvl="0"/>
            <a:r>
              <a:rPr lang="en-GB" dirty="0"/>
              <a:t>Next step</a:t>
            </a:r>
          </a:p>
          <a:p>
            <a:pPr lvl="0"/>
            <a:r>
              <a:rPr lang="en-US" b="0" dirty="0" err="1"/>
              <a:t>Fusce</a:t>
            </a:r>
            <a:r>
              <a:rPr lang="en-US" b="0" dirty="0"/>
              <a:t> </a:t>
            </a:r>
            <a:r>
              <a:rPr lang="en-US" b="0" dirty="0" err="1"/>
              <a:t>tristique</a:t>
            </a:r>
            <a:r>
              <a:rPr lang="en-US" b="0" dirty="0"/>
              <a:t>, </a:t>
            </a:r>
            <a:r>
              <a:rPr lang="en-US" b="0" dirty="0" err="1"/>
              <a:t>orci</a:t>
            </a:r>
            <a:r>
              <a:rPr lang="en-US" b="0" dirty="0"/>
              <a:t> </a:t>
            </a:r>
            <a:r>
              <a:rPr lang="en-US" b="0" dirty="0" err="1"/>
              <a:t>nec</a:t>
            </a:r>
            <a:r>
              <a:rPr lang="en-US" b="0" dirty="0"/>
              <a:t> </a:t>
            </a:r>
            <a:r>
              <a:rPr lang="en-US" b="0" dirty="0" err="1"/>
              <a:t>mollis</a:t>
            </a:r>
            <a:r>
              <a:rPr lang="en-US" b="0" dirty="0"/>
              <a:t> </a:t>
            </a:r>
            <a:r>
              <a:rPr lang="en-US" b="0" dirty="0" err="1"/>
              <a:t>aliquet</a:t>
            </a:r>
            <a:r>
              <a:rPr lang="en-US" b="0" dirty="0"/>
              <a:t>, </a:t>
            </a:r>
            <a:r>
              <a:rPr lang="en-US" b="0" dirty="0" err="1"/>
              <a:t>tortor</a:t>
            </a:r>
            <a:r>
              <a:rPr lang="en-US" b="0" dirty="0"/>
              <a:t> </a:t>
            </a:r>
            <a:r>
              <a:rPr lang="en-US" b="0" dirty="0" err="1"/>
              <a:t>velit</a:t>
            </a:r>
            <a:r>
              <a:rPr lang="en-US" b="0" dirty="0"/>
              <a:t> </a:t>
            </a:r>
            <a:r>
              <a:rPr lang="en-US" b="0" dirty="0" err="1"/>
              <a:t>blandit</a:t>
            </a:r>
            <a:r>
              <a:rPr lang="en-US" b="0" dirty="0"/>
              <a:t> </a:t>
            </a:r>
            <a:r>
              <a:rPr lang="en-US" b="0" dirty="0" err="1"/>
              <a:t>urna</a:t>
            </a:r>
            <a:r>
              <a:rPr lang="en-US" b="0" dirty="0"/>
              <a:t>, sed gravida </a:t>
            </a:r>
            <a:r>
              <a:rPr lang="en-US" b="0" dirty="0" err="1"/>
              <a:t>odio</a:t>
            </a:r>
            <a:r>
              <a:rPr lang="en-US" b="0" dirty="0"/>
              <a:t> </a:t>
            </a:r>
            <a:r>
              <a:rPr lang="en-US" b="0" dirty="0" err="1"/>
              <a:t>quam</a:t>
            </a:r>
            <a:r>
              <a:rPr lang="en-US" b="0" dirty="0"/>
              <a:t> </a:t>
            </a:r>
            <a:r>
              <a:rPr lang="en-US" b="0" dirty="0" err="1"/>
              <a:t>ut</a:t>
            </a:r>
            <a:r>
              <a:rPr lang="en-US" b="0" dirty="0"/>
              <a:t> </a:t>
            </a:r>
            <a:r>
              <a:rPr lang="en-US" b="0" dirty="0" err="1"/>
              <a:t>leo</a:t>
            </a:r>
            <a:r>
              <a:rPr lang="en-US" b="0" dirty="0"/>
              <a:t>.</a:t>
            </a:r>
            <a:endParaRPr lang="en-GB" dirty="0"/>
          </a:p>
          <a:p>
            <a:pPr lvl="0"/>
            <a:endParaRPr lang="en-US" dirty="0"/>
          </a:p>
        </p:txBody>
      </p:sp>
      <p:sp>
        <p:nvSpPr>
          <p:cNvPr id="79" name="Text Placeholder 70">
            <a:extLst>
              <a:ext uri="{FF2B5EF4-FFF2-40B4-BE49-F238E27FC236}">
                <a16:creationId xmlns:a16="http://schemas.microsoft.com/office/drawing/2014/main" id="{6CE067F8-251E-8C0B-ACA3-8B0217FB0B7B}"/>
              </a:ext>
            </a:extLst>
          </p:cNvPr>
          <p:cNvSpPr>
            <a:spLocks noGrp="1"/>
          </p:cNvSpPr>
          <p:nvPr>
            <p:ph type="body" sz="quarter" idx="26" hasCustomPrompt="1"/>
          </p:nvPr>
        </p:nvSpPr>
        <p:spPr>
          <a:xfrm>
            <a:off x="9740363" y="3428999"/>
            <a:ext cx="1819275" cy="2484439"/>
          </a:xfrm>
        </p:spPr>
        <p:txBody>
          <a:bodyPr/>
          <a:lstStyle>
            <a:lvl1pPr>
              <a:lnSpc>
                <a:spcPct val="100000"/>
              </a:lnSpc>
              <a:defRPr sz="1600"/>
            </a:lvl1pPr>
          </a:lstStyle>
          <a:p>
            <a:pPr lvl="0"/>
            <a:r>
              <a:rPr lang="en-GB" dirty="0"/>
              <a:t>DD.MM.YYYY</a:t>
            </a:r>
          </a:p>
          <a:p>
            <a:pPr lvl="0"/>
            <a:endParaRPr lang="en-GB" dirty="0"/>
          </a:p>
          <a:p>
            <a:pPr lvl="0"/>
            <a:r>
              <a:rPr lang="en-GB" dirty="0"/>
              <a:t>Next step</a:t>
            </a:r>
          </a:p>
          <a:p>
            <a:pPr lvl="0"/>
            <a:r>
              <a:rPr lang="en-US" b="0" dirty="0" err="1"/>
              <a:t>Fusce</a:t>
            </a:r>
            <a:r>
              <a:rPr lang="en-US" b="0" dirty="0"/>
              <a:t> </a:t>
            </a:r>
            <a:r>
              <a:rPr lang="en-US" b="0" dirty="0" err="1"/>
              <a:t>tristique</a:t>
            </a:r>
            <a:r>
              <a:rPr lang="en-US" b="0" dirty="0"/>
              <a:t>, </a:t>
            </a:r>
            <a:r>
              <a:rPr lang="en-US" b="0" dirty="0" err="1"/>
              <a:t>orci</a:t>
            </a:r>
            <a:r>
              <a:rPr lang="en-US" b="0" dirty="0"/>
              <a:t> </a:t>
            </a:r>
            <a:r>
              <a:rPr lang="en-US" b="0" dirty="0" err="1"/>
              <a:t>nec</a:t>
            </a:r>
            <a:r>
              <a:rPr lang="en-US" b="0" dirty="0"/>
              <a:t> </a:t>
            </a:r>
            <a:r>
              <a:rPr lang="en-US" b="0" dirty="0" err="1"/>
              <a:t>mollis</a:t>
            </a:r>
            <a:r>
              <a:rPr lang="en-US" b="0" dirty="0"/>
              <a:t> </a:t>
            </a:r>
            <a:r>
              <a:rPr lang="en-US" b="0" dirty="0" err="1"/>
              <a:t>aliquet</a:t>
            </a:r>
            <a:r>
              <a:rPr lang="en-US" b="0" dirty="0"/>
              <a:t>, </a:t>
            </a:r>
            <a:r>
              <a:rPr lang="en-US" b="0" dirty="0" err="1"/>
              <a:t>tortor</a:t>
            </a:r>
            <a:r>
              <a:rPr lang="en-US" b="0" dirty="0"/>
              <a:t> </a:t>
            </a:r>
            <a:r>
              <a:rPr lang="en-US" b="0" dirty="0" err="1"/>
              <a:t>velit</a:t>
            </a:r>
            <a:r>
              <a:rPr lang="en-US" b="0" dirty="0"/>
              <a:t> </a:t>
            </a:r>
            <a:r>
              <a:rPr lang="en-US" b="0" dirty="0" err="1"/>
              <a:t>blandit</a:t>
            </a:r>
            <a:r>
              <a:rPr lang="en-US" b="0" dirty="0"/>
              <a:t> </a:t>
            </a:r>
            <a:r>
              <a:rPr lang="en-US" b="0" dirty="0" err="1"/>
              <a:t>urna</a:t>
            </a:r>
            <a:r>
              <a:rPr lang="en-US" b="0" dirty="0"/>
              <a:t>, sed gravida </a:t>
            </a:r>
            <a:r>
              <a:rPr lang="en-US" b="0" dirty="0" err="1"/>
              <a:t>odio</a:t>
            </a:r>
            <a:r>
              <a:rPr lang="en-US" b="0" dirty="0"/>
              <a:t> </a:t>
            </a:r>
            <a:r>
              <a:rPr lang="en-US" b="0" dirty="0" err="1"/>
              <a:t>quam</a:t>
            </a:r>
            <a:r>
              <a:rPr lang="en-US" b="0" dirty="0"/>
              <a:t> </a:t>
            </a:r>
            <a:r>
              <a:rPr lang="en-US" b="0" dirty="0" err="1"/>
              <a:t>ut</a:t>
            </a:r>
            <a:r>
              <a:rPr lang="en-US" b="0" dirty="0"/>
              <a:t> </a:t>
            </a:r>
            <a:r>
              <a:rPr lang="en-US" b="0" dirty="0" err="1"/>
              <a:t>leo</a:t>
            </a:r>
            <a:r>
              <a:rPr lang="en-US" b="0" dirty="0"/>
              <a:t>.</a:t>
            </a:r>
            <a:endParaRPr lang="en-GB" dirty="0"/>
          </a:p>
          <a:p>
            <a:pPr lvl="0"/>
            <a:endParaRPr lang="en-US" dirty="0"/>
          </a:p>
        </p:txBody>
      </p:sp>
    </p:spTree>
    <p:extLst>
      <p:ext uri="{BB962C8B-B14F-4D97-AF65-F5344CB8AC3E}">
        <p14:creationId xmlns:p14="http://schemas.microsoft.com/office/powerpoint/2010/main" val="525953345"/>
      </p:ext>
    </p:extLst>
  </p:cSld>
  <p:clrMapOvr>
    <a:masterClrMapping/>
  </p:clrMapOvr>
  <p:extLst>
    <p:ext uri="{DCECCB84-F9BA-43D5-87BE-67443E8EF086}">
      <p15:sldGuideLst xmlns:p15="http://schemas.microsoft.com/office/powerpoint/2012/main">
        <p15:guide id="5" orient="horz" pos="1139">
          <p15:clr>
            <a:srgbClr val="FBAE40"/>
          </p15:clr>
        </p15:guide>
        <p15:guide id="6" orient="horz" pos="372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635FA2F-196F-B7E9-F8E7-BA2662EB250B}"/>
              </a:ext>
            </a:extLst>
          </p:cNvPr>
          <p:cNvSpPr>
            <a:spLocks noGrp="1"/>
          </p:cNvSpPr>
          <p:nvPr>
            <p:ph type="title"/>
          </p:nvPr>
        </p:nvSpPr>
        <p:spPr bwMode="gray">
          <a:xfrm>
            <a:off x="480000" y="512763"/>
            <a:ext cx="11232000" cy="886397"/>
          </a:xfrm>
          <a:prstGeom prst="rect">
            <a:avLst/>
          </a:prstGeom>
        </p:spPr>
        <p:txBody>
          <a:bodyPr vert="horz" lIns="0" tIns="0" rIns="0" bIns="0" rtlCol="0" anchor="t">
            <a:noAutofit/>
          </a:bodyPr>
          <a:lstStyle/>
          <a:p>
            <a:r>
              <a:rPr lang="de-DE" dirty="0"/>
              <a:t>Mastertitelformat bearbeiten</a:t>
            </a:r>
          </a:p>
        </p:txBody>
      </p:sp>
      <p:sp>
        <p:nvSpPr>
          <p:cNvPr id="3" name="Textplatzhalter 2">
            <a:extLst>
              <a:ext uri="{FF2B5EF4-FFF2-40B4-BE49-F238E27FC236}">
                <a16:creationId xmlns:a16="http://schemas.microsoft.com/office/drawing/2014/main" id="{7141CCA2-64AC-011A-6E48-D7BAE381437D}"/>
              </a:ext>
            </a:extLst>
          </p:cNvPr>
          <p:cNvSpPr>
            <a:spLocks noGrp="1"/>
          </p:cNvSpPr>
          <p:nvPr>
            <p:ph type="body" idx="1"/>
          </p:nvPr>
        </p:nvSpPr>
        <p:spPr bwMode="gray">
          <a:xfrm>
            <a:off x="480000" y="1808163"/>
            <a:ext cx="11232000" cy="4104000"/>
          </a:xfrm>
          <a:prstGeom prst="rect">
            <a:avLst/>
          </a:prstGeom>
        </p:spPr>
        <p:txBody>
          <a:bodyPr vert="horz" lIns="0" tIns="0" rIns="0" bIns="0" rtlCol="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a:extLst>
              <a:ext uri="{FF2B5EF4-FFF2-40B4-BE49-F238E27FC236}">
                <a16:creationId xmlns:a16="http://schemas.microsoft.com/office/drawing/2014/main" id="{0A303A87-3372-7C52-3A6E-92D7BAAC45F2}"/>
              </a:ext>
            </a:extLst>
          </p:cNvPr>
          <p:cNvSpPr>
            <a:spLocks noGrp="1"/>
          </p:cNvSpPr>
          <p:nvPr>
            <p:ph type="dt" sz="half" idx="2"/>
          </p:nvPr>
        </p:nvSpPr>
        <p:spPr bwMode="gray">
          <a:xfrm>
            <a:off x="9983998" y="6526212"/>
            <a:ext cx="1188000" cy="138499"/>
          </a:xfrm>
          <a:prstGeom prst="rect">
            <a:avLst/>
          </a:prstGeom>
        </p:spPr>
        <p:txBody>
          <a:bodyPr vert="horz" wrap="none" lIns="0" tIns="0" rIns="0" bIns="0" rtlCol="0" anchor="t">
            <a:noAutofit/>
          </a:bodyPr>
          <a:lstStyle>
            <a:lvl1pPr algn="r">
              <a:defRPr sz="900" b="0">
                <a:solidFill>
                  <a:schemeClr val="tx1"/>
                </a:solidFill>
              </a:defRPr>
            </a:lvl1pPr>
          </a:lstStyle>
          <a:p>
            <a:fld id="{4166F76A-4900-864D-B9F6-2488814C2A20}" type="datetime1">
              <a:rPr lang="de-DE" smtClean="0"/>
              <a:t>09.11.24</a:t>
            </a:fld>
            <a:endParaRPr lang="de-DE"/>
          </a:p>
        </p:txBody>
      </p:sp>
      <p:sp>
        <p:nvSpPr>
          <p:cNvPr id="5" name="Fußzeilenplatzhalter 4">
            <a:extLst>
              <a:ext uri="{FF2B5EF4-FFF2-40B4-BE49-F238E27FC236}">
                <a16:creationId xmlns:a16="http://schemas.microsoft.com/office/drawing/2014/main" id="{4E57ADF3-BF8D-274D-175D-117F148AB0E2}"/>
              </a:ext>
            </a:extLst>
          </p:cNvPr>
          <p:cNvSpPr>
            <a:spLocks noGrp="1"/>
          </p:cNvSpPr>
          <p:nvPr>
            <p:ph type="ftr" sz="quarter" idx="3"/>
          </p:nvPr>
        </p:nvSpPr>
        <p:spPr bwMode="gray">
          <a:xfrm>
            <a:off x="480000" y="6526212"/>
            <a:ext cx="5436000" cy="138499"/>
          </a:xfrm>
          <a:prstGeom prst="rect">
            <a:avLst/>
          </a:prstGeom>
        </p:spPr>
        <p:txBody>
          <a:bodyPr vert="horz" wrap="none" lIns="0" tIns="0" rIns="0" bIns="0" rtlCol="0" anchor="t">
            <a:noAutofit/>
          </a:bodyPr>
          <a:lstStyle>
            <a:lvl1pPr algn="l">
              <a:defRPr sz="900" b="0">
                <a:solidFill>
                  <a:schemeClr val="tx1"/>
                </a:solidFill>
              </a:defRPr>
            </a:lvl1pPr>
          </a:lstStyle>
          <a:p>
            <a:r>
              <a:rPr lang="de-DE"/>
              <a:t>New E.ON PowerPoint Master</a:t>
            </a:r>
            <a:endParaRPr lang="de-DE" dirty="0"/>
          </a:p>
        </p:txBody>
      </p:sp>
      <p:sp>
        <p:nvSpPr>
          <p:cNvPr id="6" name="Foliennummernplatzhalter 5">
            <a:extLst>
              <a:ext uri="{FF2B5EF4-FFF2-40B4-BE49-F238E27FC236}">
                <a16:creationId xmlns:a16="http://schemas.microsoft.com/office/drawing/2014/main" id="{3F28E599-8D88-7F1F-581D-9EE50A461F9D}"/>
              </a:ext>
            </a:extLst>
          </p:cNvPr>
          <p:cNvSpPr>
            <a:spLocks noGrp="1"/>
          </p:cNvSpPr>
          <p:nvPr>
            <p:ph type="sldNum" sz="quarter" idx="4"/>
          </p:nvPr>
        </p:nvSpPr>
        <p:spPr bwMode="gray">
          <a:xfrm>
            <a:off x="11351999" y="6526212"/>
            <a:ext cx="360001" cy="138499"/>
          </a:xfrm>
          <a:prstGeom prst="rect">
            <a:avLst/>
          </a:prstGeom>
        </p:spPr>
        <p:txBody>
          <a:bodyPr vert="horz" wrap="none" lIns="0" tIns="0" rIns="0" bIns="0" rtlCol="0" anchor="t">
            <a:noAutofit/>
          </a:bodyPr>
          <a:lstStyle>
            <a:lvl1pPr algn="r">
              <a:defRPr sz="900" b="1">
                <a:solidFill>
                  <a:schemeClr val="tx1"/>
                </a:solidFill>
              </a:defRPr>
            </a:lvl1pPr>
          </a:lstStyle>
          <a:p>
            <a:fld id="{01FFFE70-FC19-4A94-9D10-0B3C8E890CB2}" type="slidenum">
              <a:rPr lang="de-DE" smtClean="0"/>
              <a:pPr/>
              <a:t>‹#›</a:t>
            </a:fld>
            <a:endParaRPr lang="de-DE"/>
          </a:p>
        </p:txBody>
      </p:sp>
      <p:sp>
        <p:nvSpPr>
          <p:cNvPr id="10" name="empower - DO NOT DELETE!!!" hidden="1">
            <a:extLst>
              <a:ext uri="{FF2B5EF4-FFF2-40B4-BE49-F238E27FC236}">
                <a16:creationId xmlns:a16="http://schemas.microsoft.com/office/drawing/2014/main" id="{CD89FD70-3824-0C4D-517B-1E78167FED4E}"/>
              </a:ext>
            </a:extLst>
          </p:cNvPr>
          <p:cNvSpPr/>
          <p:nvPr userDrawn="1">
            <p:custDataLst>
              <p:tags r:id="rId31"/>
            </p:custDataLst>
          </p:nvPr>
        </p:nvSpPr>
        <p:spPr>
          <a:xfrm>
            <a:off x="0" y="0"/>
            <a:ext cx="0" cy="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lvl="0" algn="ctr" defTabSz="540000">
              <a:lnSpc>
                <a:spcPct val="120000"/>
              </a:lnSpc>
              <a:spcAft>
                <a:spcPts val="400"/>
              </a:spcAft>
            </a:pPr>
            <a:endParaRPr lang="de-DE" sz="1400"/>
          </a:p>
        </p:txBody>
      </p:sp>
    </p:spTree>
    <p:extLst>
      <p:ext uri="{BB962C8B-B14F-4D97-AF65-F5344CB8AC3E}">
        <p14:creationId xmlns:p14="http://schemas.microsoft.com/office/powerpoint/2010/main" val="2042808685"/>
      </p:ext>
    </p:extLst>
  </p:cSld>
  <p:clrMap bg1="lt1" tx1="dk1" bg2="lt2" tx2="dk2" accent1="accent1" accent2="accent2" accent3="accent3" accent4="accent4" accent5="accent5" accent6="accent6" hlink="hlink" folHlink="folHlink"/>
  <p:sldLayoutIdLst>
    <p:sldLayoutId id="2147483676" r:id="rId1"/>
    <p:sldLayoutId id="2147483690" r:id="rId2"/>
    <p:sldLayoutId id="2147483678" r:id="rId3"/>
    <p:sldLayoutId id="2147483679" r:id="rId4"/>
    <p:sldLayoutId id="2147483680" r:id="rId5"/>
    <p:sldLayoutId id="2147483685" r:id="rId6"/>
    <p:sldLayoutId id="2147483687" r:id="rId7"/>
    <p:sldLayoutId id="2147483681" r:id="rId8"/>
    <p:sldLayoutId id="2147483686" r:id="rId9"/>
    <p:sldLayoutId id="2147483682" r:id="rId10"/>
    <p:sldLayoutId id="2147483656" r:id="rId11"/>
    <p:sldLayoutId id="2147483657" r:id="rId12"/>
    <p:sldLayoutId id="2147483684" r:id="rId13"/>
    <p:sldLayoutId id="2147483691" r:id="rId14"/>
    <p:sldLayoutId id="2147483675" r:id="rId15"/>
    <p:sldLayoutId id="2147483658" r:id="rId16"/>
    <p:sldLayoutId id="2147483671" r:id="rId17"/>
    <p:sldLayoutId id="2147483670" r:id="rId18"/>
    <p:sldLayoutId id="2147483659" r:id="rId19"/>
    <p:sldLayoutId id="2147483660" r:id="rId20"/>
    <p:sldLayoutId id="2147483683" r:id="rId21"/>
    <p:sldLayoutId id="2147483661" r:id="rId22"/>
    <p:sldLayoutId id="2147483664" r:id="rId23"/>
    <p:sldLayoutId id="2147483665" r:id="rId24"/>
    <p:sldLayoutId id="2147483666" r:id="rId25"/>
    <p:sldLayoutId id="2147483667" r:id="rId26"/>
    <p:sldLayoutId id="2147483669" r:id="rId27"/>
    <p:sldLayoutId id="2147483668" r:id="rId28"/>
    <p:sldLayoutId id="2147483692" r:id="rId29"/>
  </p:sldLayoutIdLst>
  <p:hf hdr="0" dt="0"/>
  <p:txStyles>
    <p:titleStyle>
      <a:lvl1pPr algn="l" defTabSz="5400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0" indent="0" algn="l" defTabSz="540000" rtl="0" eaLnBrk="1" latinLnBrk="0" hangingPunct="1">
        <a:lnSpc>
          <a:spcPct val="120000"/>
        </a:lnSpc>
        <a:spcBef>
          <a:spcPts val="0"/>
        </a:spcBef>
        <a:spcAft>
          <a:spcPts val="400"/>
        </a:spcAft>
        <a:buFont typeface="Arial" panose="020B0604020202020204" pitchFamily="34" charset="0"/>
        <a:buNone/>
        <a:defRPr sz="1800" b="0" kern="1200">
          <a:solidFill>
            <a:schemeClr val="tx1"/>
          </a:solidFill>
          <a:latin typeface="+mn-lt"/>
          <a:ea typeface="+mn-ea"/>
          <a:cs typeface="+mn-cs"/>
        </a:defRPr>
      </a:lvl1pPr>
      <a:lvl2pPr marL="216000" indent="-216000" algn="l" defTabSz="540000" rtl="0" eaLnBrk="1" latinLnBrk="0" hangingPunct="1">
        <a:lnSpc>
          <a:spcPct val="120000"/>
        </a:lnSpc>
        <a:spcBef>
          <a:spcPts val="0"/>
        </a:spcBef>
        <a:spcAft>
          <a:spcPts val="400"/>
        </a:spcAft>
        <a:buFont typeface="Arial" panose="020B0604020202020204" pitchFamily="34" charset="0"/>
        <a:buChar char="•"/>
        <a:defRPr sz="1800" kern="1200">
          <a:solidFill>
            <a:schemeClr val="tx1"/>
          </a:solidFill>
          <a:latin typeface="+mn-lt"/>
          <a:ea typeface="+mn-ea"/>
          <a:cs typeface="+mn-cs"/>
        </a:defRPr>
      </a:lvl2pPr>
      <a:lvl3pPr marL="432000" indent="-216000" algn="l" defTabSz="540000" rtl="0" eaLnBrk="1" latinLnBrk="0" hangingPunct="1">
        <a:lnSpc>
          <a:spcPct val="120000"/>
        </a:lnSpc>
        <a:spcBef>
          <a:spcPts val="0"/>
        </a:spcBef>
        <a:spcAft>
          <a:spcPts val="400"/>
        </a:spcAft>
        <a:buFont typeface="EON Brix Sans" panose="020B0500000000000000" pitchFamily="34" charset="0"/>
        <a:buChar char="–"/>
        <a:defRPr sz="1800" kern="1200">
          <a:solidFill>
            <a:schemeClr val="tx1"/>
          </a:solidFill>
          <a:latin typeface="+mn-lt"/>
          <a:ea typeface="+mn-ea"/>
          <a:cs typeface="+mn-cs"/>
        </a:defRPr>
      </a:lvl3pPr>
      <a:lvl4pPr marL="648000" indent="-216000" algn="l" defTabSz="540000" rtl="0" eaLnBrk="1" latinLnBrk="0" hangingPunct="1">
        <a:lnSpc>
          <a:spcPct val="120000"/>
        </a:lnSpc>
        <a:spcBef>
          <a:spcPts val="0"/>
        </a:spcBef>
        <a:spcAft>
          <a:spcPts val="400"/>
        </a:spcAft>
        <a:buFont typeface="EON Brix Sans" panose="020B0500000000000000" pitchFamily="34" charset="0"/>
        <a:buChar char="–"/>
        <a:defRPr sz="1800" kern="1200">
          <a:solidFill>
            <a:schemeClr val="tx1"/>
          </a:solidFill>
          <a:latin typeface="+mn-lt"/>
          <a:ea typeface="+mn-ea"/>
          <a:cs typeface="+mn-cs"/>
        </a:defRPr>
      </a:lvl4pPr>
      <a:lvl5pPr marL="864000" indent="-216000" algn="l" defTabSz="540000" rtl="0" eaLnBrk="1" latinLnBrk="0" hangingPunct="1">
        <a:lnSpc>
          <a:spcPct val="120000"/>
        </a:lnSpc>
        <a:spcBef>
          <a:spcPts val="0"/>
        </a:spcBef>
        <a:spcAft>
          <a:spcPts val="400"/>
        </a:spcAft>
        <a:buFont typeface="EON Brix Sans" panose="020B0500000000000000" pitchFamily="34" charset="0"/>
        <a:buChar char="–"/>
        <a:defRPr sz="1800" kern="1200">
          <a:solidFill>
            <a:schemeClr val="tx1"/>
          </a:solidFill>
          <a:latin typeface="+mn-lt"/>
          <a:ea typeface="+mn-ea"/>
          <a:cs typeface="+mn-cs"/>
        </a:defRPr>
      </a:lvl5pPr>
      <a:lvl6pPr marL="1079500" indent="-215900" algn="l" defTabSz="540000" rtl="0" eaLnBrk="1" latinLnBrk="0" hangingPunct="1">
        <a:lnSpc>
          <a:spcPct val="120000"/>
        </a:lnSpc>
        <a:spcBef>
          <a:spcPts val="0"/>
        </a:spcBef>
        <a:spcAft>
          <a:spcPts val="400"/>
        </a:spcAft>
        <a:buFont typeface="EON Brix Sans" panose="020B0500000000000000" pitchFamily="34" charset="0"/>
        <a:buChar char="–"/>
        <a:defRPr sz="1800" kern="1200">
          <a:solidFill>
            <a:schemeClr val="tx1"/>
          </a:solidFill>
          <a:latin typeface="+mn-lt"/>
          <a:ea typeface="+mn-ea"/>
          <a:cs typeface="+mn-cs"/>
        </a:defRPr>
      </a:lvl6pPr>
      <a:lvl7pPr marL="1301750" indent="-215900" algn="l" defTabSz="540000" rtl="0" eaLnBrk="1" latinLnBrk="0" hangingPunct="1">
        <a:lnSpc>
          <a:spcPct val="120000"/>
        </a:lnSpc>
        <a:spcBef>
          <a:spcPts val="0"/>
        </a:spcBef>
        <a:spcAft>
          <a:spcPts val="400"/>
        </a:spcAft>
        <a:buFont typeface="EON Brix Sans" panose="020B0500000000000000" pitchFamily="34" charset="0"/>
        <a:buChar char="–"/>
        <a:defRPr sz="1800" kern="1200">
          <a:solidFill>
            <a:schemeClr val="tx1"/>
          </a:solidFill>
          <a:latin typeface="+mn-lt"/>
          <a:ea typeface="+mn-ea"/>
          <a:cs typeface="+mn-cs"/>
        </a:defRPr>
      </a:lvl7pPr>
      <a:lvl8pPr marL="1524000" indent="-215900" algn="l" defTabSz="540000" rtl="0" eaLnBrk="1" latinLnBrk="0" hangingPunct="1">
        <a:lnSpc>
          <a:spcPct val="120000"/>
        </a:lnSpc>
        <a:spcBef>
          <a:spcPts val="0"/>
        </a:spcBef>
        <a:spcAft>
          <a:spcPts val="400"/>
        </a:spcAft>
        <a:buFont typeface="EON Brix Sans" panose="020B0500000000000000" pitchFamily="34" charset="0"/>
        <a:buChar char="–"/>
        <a:defRPr sz="1800" kern="1200">
          <a:solidFill>
            <a:schemeClr val="tx1"/>
          </a:solidFill>
          <a:latin typeface="+mn-lt"/>
          <a:ea typeface="+mn-ea"/>
          <a:cs typeface="+mn-cs"/>
        </a:defRPr>
      </a:lvl8pPr>
      <a:lvl9pPr marL="1733550" indent="-215900" algn="l" defTabSz="540000" rtl="0" eaLnBrk="1" latinLnBrk="0" hangingPunct="1">
        <a:lnSpc>
          <a:spcPct val="120000"/>
        </a:lnSpc>
        <a:spcBef>
          <a:spcPts val="0"/>
        </a:spcBef>
        <a:spcAft>
          <a:spcPts val="400"/>
        </a:spcAft>
        <a:buFont typeface="EON Brix Sans" panose="020B0500000000000000"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02" userDrawn="1">
          <p15:clr>
            <a:srgbClr val="F26B43"/>
          </p15:clr>
        </p15:guide>
        <p15:guide id="3" pos="7378" userDrawn="1">
          <p15:clr>
            <a:srgbClr val="F26B43"/>
          </p15:clr>
        </p15:guide>
        <p15:guide id="4" orient="horz" pos="323"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customXml" Target="../ink/ink1.xml"/><Relationship Id="rId5" Type="http://schemas.openxmlformats.org/officeDocument/2006/relationships/image" Target="../media/image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738E7-B925-934C-8E25-969ECF3B4F04}"/>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EB8F6369-C54F-4223-7B43-5689B18BC629}"/>
              </a:ext>
            </a:extLst>
          </p:cNvPr>
          <p:cNvSpPr>
            <a:spLocks noGrp="1"/>
          </p:cNvSpPr>
          <p:nvPr>
            <p:ph type="subTitle" idx="1"/>
          </p:nvPr>
        </p:nvSpPr>
        <p:spPr>
          <a:xfrm>
            <a:off x="479375" y="2747877"/>
            <a:ext cx="10513254" cy="1362246"/>
          </a:xfrm>
        </p:spPr>
        <p:txBody>
          <a:bodyPr/>
          <a:lstStyle/>
          <a:p>
            <a:r>
              <a:rPr lang="en-US" dirty="0"/>
              <a:t>From clean code to clean architecture. Some key factors for a successful software project.</a:t>
            </a:r>
          </a:p>
          <a:p>
            <a:r>
              <a:rPr lang="en-US" dirty="0"/>
              <a:t> </a:t>
            </a:r>
          </a:p>
        </p:txBody>
      </p:sp>
      <p:sp>
        <p:nvSpPr>
          <p:cNvPr id="5" name="Title 4">
            <a:extLst>
              <a:ext uri="{FF2B5EF4-FFF2-40B4-BE49-F238E27FC236}">
                <a16:creationId xmlns:a16="http://schemas.microsoft.com/office/drawing/2014/main" id="{0EDBF272-0708-DC72-5571-D78BF048BC64}"/>
              </a:ext>
            </a:extLst>
          </p:cNvPr>
          <p:cNvSpPr>
            <a:spLocks noGrp="1"/>
          </p:cNvSpPr>
          <p:nvPr>
            <p:ph type="ctrTitle"/>
          </p:nvPr>
        </p:nvSpPr>
        <p:spPr>
          <a:xfrm>
            <a:off x="479425" y="512763"/>
            <a:ext cx="11233150" cy="1732896"/>
          </a:xfrm>
        </p:spPr>
        <p:txBody>
          <a:bodyPr/>
          <a:lstStyle/>
          <a:p>
            <a:r>
              <a:rPr lang="en-US" dirty="0"/>
              <a:t>How I like spaghetti? In my plate, not in my code !</a:t>
            </a:r>
          </a:p>
        </p:txBody>
      </p:sp>
      <p:sp>
        <p:nvSpPr>
          <p:cNvPr id="2" name="Datumsplatzhalter 1">
            <a:extLst>
              <a:ext uri="{FF2B5EF4-FFF2-40B4-BE49-F238E27FC236}">
                <a16:creationId xmlns:a16="http://schemas.microsoft.com/office/drawing/2014/main" id="{A612E8A1-A7F5-456C-7841-0A5E5BF3D768}"/>
              </a:ext>
            </a:extLst>
          </p:cNvPr>
          <p:cNvSpPr>
            <a:spLocks noGrp="1"/>
          </p:cNvSpPr>
          <p:nvPr>
            <p:ph type="dt" sz="half" idx="14"/>
          </p:nvPr>
        </p:nvSpPr>
        <p:spPr/>
        <p:txBody>
          <a:bodyPr/>
          <a:lstStyle/>
          <a:p>
            <a:fld id="{49EDE4DA-7B8F-4D99-96C0-298ADF5F28C0}" type="datetime1">
              <a:rPr lang="de-DE" smtClean="0"/>
              <a:t>09.11.24</a:t>
            </a:fld>
            <a:endParaRPr lang="de-DE" dirty="0"/>
          </a:p>
        </p:txBody>
      </p:sp>
      <p:sp>
        <p:nvSpPr>
          <p:cNvPr id="3" name="TextBox 2">
            <a:extLst>
              <a:ext uri="{FF2B5EF4-FFF2-40B4-BE49-F238E27FC236}">
                <a16:creationId xmlns:a16="http://schemas.microsoft.com/office/drawing/2014/main" id="{10711770-D266-A0A6-7A63-F5352AB573A2}"/>
              </a:ext>
            </a:extLst>
          </p:cNvPr>
          <p:cNvSpPr txBox="1"/>
          <p:nvPr/>
        </p:nvSpPr>
        <p:spPr>
          <a:xfrm>
            <a:off x="4184374" y="6042590"/>
            <a:ext cx="6092687" cy="302647"/>
          </a:xfrm>
          <a:prstGeom prst="rect">
            <a:avLst/>
          </a:prstGeom>
          <a:noFill/>
        </p:spPr>
        <p:txBody>
          <a:bodyPr wrap="square" lIns="0" tIns="0" rIns="0" bIns="0" rtlCol="0">
            <a:spAutoFit/>
          </a:bodyPr>
          <a:lstStyle/>
          <a:p>
            <a:pPr algn="l" defTabSz="540000">
              <a:lnSpc>
                <a:spcPct val="120000"/>
              </a:lnSpc>
              <a:spcAft>
                <a:spcPts val="400"/>
              </a:spcAft>
            </a:pPr>
            <a:r>
              <a:rPr lang="en-RO" dirty="0"/>
              <a:t>Alexandru Lungu, Senior Software Developer | F</a:t>
            </a:r>
            <a:r>
              <a:rPr lang="en-GB" dirty="0"/>
              <a:t>u</a:t>
            </a:r>
            <a:r>
              <a:rPr lang="en-RO" dirty="0"/>
              <a:t>ll-Stack</a:t>
            </a:r>
          </a:p>
        </p:txBody>
      </p:sp>
    </p:spTree>
    <p:extLst>
      <p:ext uri="{BB962C8B-B14F-4D97-AF65-F5344CB8AC3E}">
        <p14:creationId xmlns:p14="http://schemas.microsoft.com/office/powerpoint/2010/main" val="1782782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BFC77-94DA-60D8-7961-5FB9F07E5B8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63AA2CC-CBA2-87D3-1EE2-DF264DC373DD}"/>
              </a:ext>
            </a:extLst>
          </p:cNvPr>
          <p:cNvSpPr txBox="1"/>
          <p:nvPr/>
        </p:nvSpPr>
        <p:spPr>
          <a:xfrm>
            <a:off x="590675" y="315993"/>
            <a:ext cx="11010651" cy="13542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B8DA7ABA-F9A0-907A-5A51-716750379BC8}"/>
              </a:ext>
            </a:extLst>
          </p:cNvPr>
          <p:cNvSpPr>
            <a:spLocks noGrp="1"/>
          </p:cNvSpPr>
          <p:nvPr>
            <p:ph type="title"/>
          </p:nvPr>
        </p:nvSpPr>
        <p:spPr>
          <a:xfrm>
            <a:off x="504000" y="504000"/>
            <a:ext cx="7344000" cy="440643"/>
          </a:xfrm>
        </p:spPr>
        <p:txBody>
          <a:bodyPr/>
          <a:lstStyle/>
          <a:p>
            <a:r>
              <a:rPr lang="de-DE" dirty="0" err="1"/>
              <a:t>add</a:t>
            </a:r>
            <a:r>
              <a:rPr lang="de-DE" dirty="0"/>
              <a:t> </a:t>
            </a:r>
            <a:r>
              <a:rPr lang="de-DE" dirty="0" err="1"/>
              <a:t>logic</a:t>
            </a:r>
            <a:r>
              <a:rPr lang="de-DE" dirty="0"/>
              <a:t> </a:t>
            </a:r>
            <a:r>
              <a:rPr lang="de-DE" dirty="0" err="1"/>
              <a:t>with</a:t>
            </a:r>
            <a:r>
              <a:rPr lang="de-DE" dirty="0"/>
              <a:t> </a:t>
            </a:r>
            <a:r>
              <a:rPr lang="de-DE" dirty="0" err="1"/>
              <a:t>flags</a:t>
            </a:r>
            <a:endParaRPr lang="de-DE" dirty="0"/>
          </a:p>
        </p:txBody>
      </p:sp>
      <p:pic>
        <p:nvPicPr>
          <p:cNvPr id="2" name="Picture 1">
            <a:extLst>
              <a:ext uri="{FF2B5EF4-FFF2-40B4-BE49-F238E27FC236}">
                <a16:creationId xmlns:a16="http://schemas.microsoft.com/office/drawing/2014/main" id="{0E7B72CB-412E-9C98-C0E5-EBF03B84C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401" y="2747097"/>
            <a:ext cx="485197" cy="485197"/>
          </a:xfrm>
          <a:prstGeom prst="rect">
            <a:avLst/>
          </a:prstGeom>
        </p:spPr>
      </p:pic>
      <p:pic>
        <p:nvPicPr>
          <p:cNvPr id="11" name="Picture 10">
            <a:extLst>
              <a:ext uri="{FF2B5EF4-FFF2-40B4-BE49-F238E27FC236}">
                <a16:creationId xmlns:a16="http://schemas.microsoft.com/office/drawing/2014/main" id="{B5C6B734-F875-92F5-79A4-5351F304663B}"/>
              </a:ext>
            </a:extLst>
          </p:cNvPr>
          <p:cNvPicPr>
            <a:picLocks noChangeAspect="1"/>
          </p:cNvPicPr>
          <p:nvPr/>
        </p:nvPicPr>
        <p:blipFill>
          <a:blip r:embed="rId4">
            <a:extLst>
              <a:ext uri="{28A0092B-C50C-407E-A947-70E740481C1C}">
                <a14:useLocalDpi xmlns:a14="http://schemas.microsoft.com/office/drawing/2010/main" val="0"/>
              </a:ext>
            </a:extLst>
          </a:blip>
          <a:srcRect l="394"/>
          <a:stretch/>
        </p:blipFill>
        <p:spPr>
          <a:xfrm>
            <a:off x="4572000" y="80622"/>
            <a:ext cx="7741776" cy="6696755"/>
          </a:xfrm>
          <a:prstGeom prst="rect">
            <a:avLst/>
          </a:prstGeom>
        </p:spPr>
      </p:pic>
    </p:spTree>
    <p:extLst>
      <p:ext uri="{BB962C8B-B14F-4D97-AF65-F5344CB8AC3E}">
        <p14:creationId xmlns:p14="http://schemas.microsoft.com/office/powerpoint/2010/main" val="3526599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6FCFF-4AC7-1CCC-CEE1-E811EE180C4D}"/>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741BAD2-C1DD-5D8C-53AE-DD37DF415627}"/>
              </a:ext>
            </a:extLst>
          </p:cNvPr>
          <p:cNvSpPr txBox="1"/>
          <p:nvPr/>
        </p:nvSpPr>
        <p:spPr>
          <a:xfrm>
            <a:off x="590675" y="315993"/>
            <a:ext cx="11010651" cy="2092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r>
              <a:rPr lang="en-US" sz="2400" dirty="0">
                <a:latin typeface="EON Brix Sans" panose="020B0500000000000000" pitchFamily="34" charset="77"/>
              </a:rPr>
              <a:t>A class should be open for extension, and closed for modifications</a:t>
            </a:r>
            <a:endParaRPr lang="en-US" sz="2400" b="1"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F8A36B9C-F79F-10D7-908A-CC3DCAB1CC41}"/>
              </a:ext>
            </a:extLst>
          </p:cNvPr>
          <p:cNvSpPr>
            <a:spLocks noGrp="1"/>
          </p:cNvSpPr>
          <p:nvPr>
            <p:ph type="title"/>
          </p:nvPr>
        </p:nvSpPr>
        <p:spPr>
          <a:xfrm>
            <a:off x="504000" y="504000"/>
            <a:ext cx="7344000" cy="440643"/>
          </a:xfrm>
        </p:spPr>
        <p:txBody>
          <a:bodyPr/>
          <a:lstStyle/>
          <a:p>
            <a:r>
              <a:rPr lang="en-US" sz="3200" dirty="0">
                <a:latin typeface="EON Brix Sans" panose="020B0500000000000000" pitchFamily="34" charset="77"/>
              </a:rPr>
              <a:t>2. Open Closed Principle</a:t>
            </a:r>
            <a:endParaRPr lang="de-DE" dirty="0"/>
          </a:p>
        </p:txBody>
      </p:sp>
      <p:pic>
        <p:nvPicPr>
          <p:cNvPr id="8" name="Picture 7">
            <a:extLst>
              <a:ext uri="{FF2B5EF4-FFF2-40B4-BE49-F238E27FC236}">
                <a16:creationId xmlns:a16="http://schemas.microsoft.com/office/drawing/2014/main" id="{81725EC3-A58C-811A-AB3F-E70B96693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483" y="1835839"/>
            <a:ext cx="5755033" cy="4518161"/>
          </a:xfrm>
          <a:prstGeom prst="rect">
            <a:avLst/>
          </a:prstGeom>
        </p:spPr>
      </p:pic>
      <p:pic>
        <p:nvPicPr>
          <p:cNvPr id="4" name="Picture 3">
            <a:extLst>
              <a:ext uri="{FF2B5EF4-FFF2-40B4-BE49-F238E27FC236}">
                <a16:creationId xmlns:a16="http://schemas.microsoft.com/office/drawing/2014/main" id="{BCB7528B-0BB5-2381-71A4-F3B956EC9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6681" y="2000029"/>
            <a:ext cx="691690" cy="569627"/>
          </a:xfrm>
          <a:prstGeom prst="rect">
            <a:avLst/>
          </a:prstGeom>
        </p:spPr>
      </p:pic>
    </p:spTree>
    <p:extLst>
      <p:ext uri="{BB962C8B-B14F-4D97-AF65-F5344CB8AC3E}">
        <p14:creationId xmlns:p14="http://schemas.microsoft.com/office/powerpoint/2010/main" val="1267125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184E2-8C19-1251-0C24-4D68356014F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0591C84-EFF7-BD1C-7F74-66439C212D2F}"/>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512658B7-A673-CD4D-2B0F-CB9B79400E5A}"/>
              </a:ext>
            </a:extLst>
          </p:cNvPr>
          <p:cNvSpPr>
            <a:spLocks noGrp="1"/>
          </p:cNvSpPr>
          <p:nvPr>
            <p:ph type="title"/>
          </p:nvPr>
        </p:nvSpPr>
        <p:spPr>
          <a:xfrm>
            <a:off x="504000" y="504000"/>
            <a:ext cx="9872452" cy="440643"/>
          </a:xfrm>
        </p:spPr>
        <p:txBody>
          <a:bodyPr/>
          <a:lstStyle/>
          <a:p>
            <a:endParaRPr lang="de-DE" dirty="0"/>
          </a:p>
        </p:txBody>
      </p:sp>
      <p:pic>
        <p:nvPicPr>
          <p:cNvPr id="4" name="Picture 3">
            <a:extLst>
              <a:ext uri="{FF2B5EF4-FFF2-40B4-BE49-F238E27FC236}">
                <a16:creationId xmlns:a16="http://schemas.microsoft.com/office/drawing/2014/main" id="{B8880D8A-C576-D23E-7077-7EAE8E9DB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8160" y="0"/>
            <a:ext cx="9455679" cy="7078251"/>
          </a:xfrm>
          <a:prstGeom prst="rect">
            <a:avLst/>
          </a:prstGeom>
        </p:spPr>
      </p:pic>
    </p:spTree>
    <p:extLst>
      <p:ext uri="{BB962C8B-B14F-4D97-AF65-F5344CB8AC3E}">
        <p14:creationId xmlns:p14="http://schemas.microsoft.com/office/powerpoint/2010/main" val="3562298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D6F0B-2FB6-1F2A-4AFB-1FF2D3165D91}"/>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5022696-3F37-C1EF-B68E-917496A29BCA}"/>
              </a:ext>
            </a:extLst>
          </p:cNvPr>
          <p:cNvSpPr txBox="1"/>
          <p:nvPr/>
        </p:nvSpPr>
        <p:spPr>
          <a:xfrm>
            <a:off x="590675" y="315993"/>
            <a:ext cx="11010651" cy="2092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r>
              <a:rPr lang="en-US" sz="2400" dirty="0">
                <a:latin typeface="EON Brix Sans" panose="020B0500000000000000" pitchFamily="34" charset="77"/>
              </a:rPr>
              <a:t>A sub class, can be assigned to a super class.</a:t>
            </a:r>
            <a:endParaRPr lang="en-US" sz="2400" b="1"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46D45BC9-001F-C2E9-D582-BC2872086E94}"/>
              </a:ext>
            </a:extLst>
          </p:cNvPr>
          <p:cNvSpPr>
            <a:spLocks noGrp="1"/>
          </p:cNvSpPr>
          <p:nvPr>
            <p:ph type="title"/>
          </p:nvPr>
        </p:nvSpPr>
        <p:spPr>
          <a:xfrm>
            <a:off x="504000" y="504000"/>
            <a:ext cx="9872452" cy="440643"/>
          </a:xfrm>
        </p:spPr>
        <p:txBody>
          <a:bodyPr/>
          <a:lstStyle/>
          <a:p>
            <a:r>
              <a:rPr lang="en-US" dirty="0">
                <a:latin typeface="EON Brix Sans" panose="020B0500000000000000" pitchFamily="34" charset="77"/>
              </a:rPr>
              <a:t>3</a:t>
            </a:r>
            <a:r>
              <a:rPr lang="en-US" sz="3200" dirty="0">
                <a:latin typeface="EON Brix Sans" panose="020B0500000000000000" pitchFamily="34" charset="77"/>
              </a:rPr>
              <a:t>. </a:t>
            </a:r>
            <a:r>
              <a:rPr lang="en-US" sz="3200" dirty="0" err="1">
                <a:latin typeface="EON Brix Sans" panose="020B0500000000000000" pitchFamily="34" charset="77"/>
              </a:rPr>
              <a:t>Liskov</a:t>
            </a:r>
            <a:r>
              <a:rPr lang="en-US" sz="3200" dirty="0">
                <a:latin typeface="EON Brix Sans" panose="020B0500000000000000" pitchFamily="34" charset="77"/>
              </a:rPr>
              <a:t> </a:t>
            </a:r>
            <a:r>
              <a:rPr lang="en-US" dirty="0">
                <a:latin typeface="EON Brix Sans" panose="020B0500000000000000" pitchFamily="34" charset="77"/>
              </a:rPr>
              <a:t>S</a:t>
            </a:r>
            <a:r>
              <a:rPr lang="en-US" sz="3200" dirty="0">
                <a:latin typeface="EON Brix Sans" panose="020B0500000000000000" pitchFamily="34" charset="77"/>
              </a:rPr>
              <a:t>ubstitution Principle (enables polymorphism)</a:t>
            </a:r>
            <a:endParaRPr lang="de-DE" dirty="0"/>
          </a:p>
        </p:txBody>
      </p:sp>
      <p:pic>
        <p:nvPicPr>
          <p:cNvPr id="6" name="Picture 5">
            <a:extLst>
              <a:ext uri="{FF2B5EF4-FFF2-40B4-BE49-F238E27FC236}">
                <a16:creationId xmlns:a16="http://schemas.microsoft.com/office/drawing/2014/main" id="{82853EBE-A519-A8C4-6052-10BEC036F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183" y="1620849"/>
            <a:ext cx="4610100" cy="5448300"/>
          </a:xfrm>
          <a:prstGeom prst="rect">
            <a:avLst/>
          </a:prstGeom>
        </p:spPr>
      </p:pic>
      <p:pic>
        <p:nvPicPr>
          <p:cNvPr id="9" name="Picture 8">
            <a:extLst>
              <a:ext uri="{FF2B5EF4-FFF2-40B4-BE49-F238E27FC236}">
                <a16:creationId xmlns:a16="http://schemas.microsoft.com/office/drawing/2014/main" id="{8000DA68-1E4D-FD44-F900-1CE22F90B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6952" y="944643"/>
            <a:ext cx="5880628" cy="6034226"/>
          </a:xfrm>
          <a:prstGeom prst="rect">
            <a:avLst/>
          </a:prstGeom>
        </p:spPr>
      </p:pic>
      <p:pic>
        <p:nvPicPr>
          <p:cNvPr id="4" name="Picture 3">
            <a:extLst>
              <a:ext uri="{FF2B5EF4-FFF2-40B4-BE49-F238E27FC236}">
                <a16:creationId xmlns:a16="http://schemas.microsoft.com/office/drawing/2014/main" id="{EDBB13BA-3E30-A7E3-8118-D6BCD3951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5625" y="1362432"/>
            <a:ext cx="691690" cy="569627"/>
          </a:xfrm>
          <a:prstGeom prst="rect">
            <a:avLst/>
          </a:prstGeom>
        </p:spPr>
      </p:pic>
      <p:pic>
        <p:nvPicPr>
          <p:cNvPr id="11" name="Picture 10">
            <a:extLst>
              <a:ext uri="{FF2B5EF4-FFF2-40B4-BE49-F238E27FC236}">
                <a16:creationId xmlns:a16="http://schemas.microsoft.com/office/drawing/2014/main" id="{589D7328-7985-119A-90CA-E05BB11732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8580" y="2943803"/>
            <a:ext cx="485197" cy="485197"/>
          </a:xfrm>
          <a:prstGeom prst="rect">
            <a:avLst/>
          </a:prstGeom>
        </p:spPr>
      </p:pic>
    </p:spTree>
    <p:extLst>
      <p:ext uri="{BB962C8B-B14F-4D97-AF65-F5344CB8AC3E}">
        <p14:creationId xmlns:p14="http://schemas.microsoft.com/office/powerpoint/2010/main" val="3086706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94750-4AAE-59D3-9E35-8D75098AD433}"/>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1E3C0909-8AB9-5456-A740-6D334AA154AA}"/>
              </a:ext>
            </a:extLst>
          </p:cNvPr>
          <p:cNvSpPr txBox="1"/>
          <p:nvPr/>
        </p:nvSpPr>
        <p:spPr>
          <a:xfrm>
            <a:off x="590675" y="315993"/>
            <a:ext cx="11010651" cy="2462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r>
              <a:rPr lang="en-US" sz="2400" dirty="0">
                <a:latin typeface="EON Brix Sans" panose="020B0500000000000000" pitchFamily="34" charset="77"/>
              </a:rPr>
              <a:t>A class should not be forced to implement methods. Avoid big Interfaces, make smaller interfaces</a:t>
            </a:r>
            <a:endParaRPr lang="en-US" sz="2400" b="1"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DDAD7423-FA5E-9C88-DDF7-621144DDDA98}"/>
              </a:ext>
            </a:extLst>
          </p:cNvPr>
          <p:cNvSpPr>
            <a:spLocks noGrp="1"/>
          </p:cNvSpPr>
          <p:nvPr>
            <p:ph type="title"/>
          </p:nvPr>
        </p:nvSpPr>
        <p:spPr>
          <a:xfrm>
            <a:off x="504000" y="504000"/>
            <a:ext cx="9872452" cy="440643"/>
          </a:xfrm>
        </p:spPr>
        <p:txBody>
          <a:bodyPr/>
          <a:lstStyle/>
          <a:p>
            <a:r>
              <a:rPr lang="en-US" dirty="0">
                <a:latin typeface="EON Brix Sans" panose="020B0500000000000000" pitchFamily="34" charset="77"/>
              </a:rPr>
              <a:t>4. Interface Segregation Principle</a:t>
            </a:r>
            <a:endParaRPr lang="de-DE" dirty="0"/>
          </a:p>
        </p:txBody>
      </p:sp>
      <p:pic>
        <p:nvPicPr>
          <p:cNvPr id="11" name="Picture 10">
            <a:extLst>
              <a:ext uri="{FF2B5EF4-FFF2-40B4-BE49-F238E27FC236}">
                <a16:creationId xmlns:a16="http://schemas.microsoft.com/office/drawing/2014/main" id="{61A70567-9F15-51D5-AA0A-A622A83DD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000" y="5329651"/>
            <a:ext cx="485197" cy="485197"/>
          </a:xfrm>
          <a:prstGeom prst="rect">
            <a:avLst/>
          </a:prstGeom>
        </p:spPr>
      </p:pic>
      <p:pic>
        <p:nvPicPr>
          <p:cNvPr id="6" name="Picture 5">
            <a:extLst>
              <a:ext uri="{FF2B5EF4-FFF2-40B4-BE49-F238E27FC236}">
                <a16:creationId xmlns:a16="http://schemas.microsoft.com/office/drawing/2014/main" id="{BFF8EB3C-A13E-9846-A6D4-6B25168CE39A}"/>
              </a:ext>
            </a:extLst>
          </p:cNvPr>
          <p:cNvPicPr>
            <a:picLocks noChangeAspect="1"/>
          </p:cNvPicPr>
          <p:nvPr/>
        </p:nvPicPr>
        <p:blipFill>
          <a:blip r:embed="rId4">
            <a:extLst>
              <a:ext uri="{28A0092B-C50C-407E-A947-70E740481C1C}">
                <a14:useLocalDpi xmlns:a14="http://schemas.microsoft.com/office/drawing/2010/main" val="0"/>
              </a:ext>
            </a:extLst>
          </a:blip>
          <a:srcRect l="603" r="-1" b="33333"/>
          <a:stretch/>
        </p:blipFill>
        <p:spPr>
          <a:xfrm>
            <a:off x="4141075" y="1681656"/>
            <a:ext cx="6004149" cy="4571999"/>
          </a:xfrm>
          <a:prstGeom prst="rect">
            <a:avLst/>
          </a:prstGeom>
        </p:spPr>
      </p:pic>
    </p:spTree>
    <p:extLst>
      <p:ext uri="{BB962C8B-B14F-4D97-AF65-F5344CB8AC3E}">
        <p14:creationId xmlns:p14="http://schemas.microsoft.com/office/powerpoint/2010/main" val="2858109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E15F5-A1AC-EF76-ACC6-BB10EB3A25C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3239AD3B-E81F-ECC2-A9AE-0CECF1DDA69D}"/>
              </a:ext>
            </a:extLst>
          </p:cNvPr>
          <p:cNvSpPr txBox="1"/>
          <p:nvPr/>
        </p:nvSpPr>
        <p:spPr>
          <a:xfrm>
            <a:off x="590675" y="315993"/>
            <a:ext cx="11601325" cy="2462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r>
              <a:rPr lang="en-US" sz="2400" dirty="0" err="1">
                <a:latin typeface="EON Brix Sans" panose="020B0500000000000000" pitchFamily="34" charset="77"/>
              </a:rPr>
              <a:t>Liskov</a:t>
            </a:r>
            <a:r>
              <a:rPr lang="en-US" sz="2400" dirty="0">
                <a:latin typeface="EON Brix Sans" panose="020B0500000000000000" pitchFamily="34" charset="77"/>
              </a:rPr>
              <a:t> substitution principle (LSP) is more important than Interface segregation principle (ISP)</a:t>
            </a:r>
            <a:endParaRPr lang="en-US" sz="2400" b="1"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5C55020E-0977-C53E-EDD5-3891B402140C}"/>
              </a:ext>
            </a:extLst>
          </p:cNvPr>
          <p:cNvSpPr>
            <a:spLocks noGrp="1"/>
          </p:cNvSpPr>
          <p:nvPr>
            <p:ph type="title"/>
          </p:nvPr>
        </p:nvSpPr>
        <p:spPr>
          <a:xfrm>
            <a:off x="504000" y="504000"/>
            <a:ext cx="9872452" cy="440643"/>
          </a:xfrm>
        </p:spPr>
        <p:txBody>
          <a:bodyPr/>
          <a:lstStyle/>
          <a:p>
            <a:r>
              <a:rPr lang="de-DE" dirty="0"/>
              <a:t>Link </a:t>
            </a:r>
            <a:r>
              <a:rPr lang="de-DE" dirty="0" err="1"/>
              <a:t>between</a:t>
            </a:r>
            <a:r>
              <a:rPr lang="de-DE" dirty="0"/>
              <a:t> LSK and ISP</a:t>
            </a:r>
          </a:p>
        </p:txBody>
      </p:sp>
      <p:pic>
        <p:nvPicPr>
          <p:cNvPr id="5" name="Picture 4">
            <a:extLst>
              <a:ext uri="{FF2B5EF4-FFF2-40B4-BE49-F238E27FC236}">
                <a16:creationId xmlns:a16="http://schemas.microsoft.com/office/drawing/2014/main" id="{3779A566-DE75-D64F-EEA4-A9B653EA4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614" y="1940690"/>
            <a:ext cx="5002049" cy="5854046"/>
          </a:xfrm>
          <a:prstGeom prst="rect">
            <a:avLst/>
          </a:prstGeom>
        </p:spPr>
      </p:pic>
    </p:spTree>
    <p:extLst>
      <p:ext uri="{BB962C8B-B14F-4D97-AF65-F5344CB8AC3E}">
        <p14:creationId xmlns:p14="http://schemas.microsoft.com/office/powerpoint/2010/main" val="2163751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3E1A1-7077-7419-5914-449A2E795A5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D20BAEF-D047-F0FC-B45A-72AEF4524A04}"/>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3DEACC8E-576C-ABE9-4669-090E27E28233}"/>
              </a:ext>
            </a:extLst>
          </p:cNvPr>
          <p:cNvSpPr>
            <a:spLocks noGrp="1"/>
          </p:cNvSpPr>
          <p:nvPr>
            <p:ph type="title"/>
          </p:nvPr>
        </p:nvSpPr>
        <p:spPr>
          <a:xfrm>
            <a:off x="1447413" y="183367"/>
            <a:ext cx="9872452" cy="440643"/>
          </a:xfrm>
        </p:spPr>
        <p:txBody>
          <a:bodyPr/>
          <a:lstStyle/>
          <a:p>
            <a:endParaRPr lang="de-DE" dirty="0"/>
          </a:p>
        </p:txBody>
      </p:sp>
      <p:pic>
        <p:nvPicPr>
          <p:cNvPr id="1026" name="Picture 2" descr="55+ Hilarious developer memes that will leave you in splits - forms.app">
            <a:extLst>
              <a:ext uri="{FF2B5EF4-FFF2-40B4-BE49-F238E27FC236}">
                <a16:creationId xmlns:a16="http://schemas.microsoft.com/office/drawing/2014/main" id="{C5778C22-AC46-0FA1-386A-545263840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875" y="69587"/>
            <a:ext cx="7244642" cy="682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495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BF81E-15F7-8370-0488-741FE3AF61BD}"/>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1CD1207-4654-2AB0-7907-D7A652CC868A}"/>
              </a:ext>
            </a:extLst>
          </p:cNvPr>
          <p:cNvSpPr txBox="1"/>
          <p:nvPr/>
        </p:nvSpPr>
        <p:spPr>
          <a:xfrm>
            <a:off x="590675" y="315993"/>
            <a:ext cx="11010651" cy="2092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r>
              <a:rPr lang="en-US" sz="2400" dirty="0">
                <a:latin typeface="EON Brix Sans" panose="020B0500000000000000" pitchFamily="34" charset="77"/>
              </a:rPr>
              <a:t>A class should depend on abstractions, not concrete classes</a:t>
            </a: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B17BF7AF-505D-DB29-C2B6-93ED40E578DD}"/>
              </a:ext>
            </a:extLst>
          </p:cNvPr>
          <p:cNvSpPr>
            <a:spLocks noGrp="1"/>
          </p:cNvSpPr>
          <p:nvPr>
            <p:ph type="title"/>
          </p:nvPr>
        </p:nvSpPr>
        <p:spPr>
          <a:xfrm>
            <a:off x="504000" y="504000"/>
            <a:ext cx="9872452" cy="440643"/>
          </a:xfrm>
        </p:spPr>
        <p:txBody>
          <a:bodyPr/>
          <a:lstStyle/>
          <a:p>
            <a:r>
              <a:rPr lang="de-DE" dirty="0"/>
              <a:t>5. </a:t>
            </a:r>
            <a:r>
              <a:rPr lang="de-DE" dirty="0" err="1"/>
              <a:t>Dependency</a:t>
            </a:r>
            <a:r>
              <a:rPr lang="de-DE" dirty="0"/>
              <a:t> </a:t>
            </a:r>
            <a:r>
              <a:rPr lang="de-DE" dirty="0" err="1"/>
              <a:t>inversion</a:t>
            </a:r>
            <a:endParaRPr lang="de-DE" dirty="0"/>
          </a:p>
        </p:txBody>
      </p:sp>
      <p:pic>
        <p:nvPicPr>
          <p:cNvPr id="3" name="Picture 2">
            <a:extLst>
              <a:ext uri="{FF2B5EF4-FFF2-40B4-BE49-F238E27FC236}">
                <a16:creationId xmlns:a16="http://schemas.microsoft.com/office/drawing/2014/main" id="{FD026BAB-86BA-263E-0713-80D283716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256" y="1827389"/>
            <a:ext cx="485197" cy="485197"/>
          </a:xfrm>
          <a:prstGeom prst="rect">
            <a:avLst/>
          </a:prstGeom>
        </p:spPr>
      </p:pic>
      <p:sp>
        <p:nvSpPr>
          <p:cNvPr id="7" name="TextBox 6">
            <a:extLst>
              <a:ext uri="{FF2B5EF4-FFF2-40B4-BE49-F238E27FC236}">
                <a16:creationId xmlns:a16="http://schemas.microsoft.com/office/drawing/2014/main" id="{30615C2A-8ED0-6194-82AB-632F5B292D2A}"/>
              </a:ext>
            </a:extLst>
          </p:cNvPr>
          <p:cNvSpPr txBox="1"/>
          <p:nvPr/>
        </p:nvSpPr>
        <p:spPr>
          <a:xfrm>
            <a:off x="1022355" y="4282055"/>
            <a:ext cx="11010651" cy="2831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r>
              <a:rPr lang="en-US" sz="2400" dirty="0">
                <a:latin typeface="EON Brix Sans" panose="020B0500000000000000" pitchFamily="34" charset="77"/>
              </a:rPr>
              <a:t>If we add an abstraction (interface) between Class A and Class B, Class A will depend on</a:t>
            </a:r>
          </a:p>
          <a:p>
            <a:r>
              <a:rPr lang="en-US" sz="2400" dirty="0">
                <a:latin typeface="EON Brix Sans" panose="020B0500000000000000" pitchFamily="34" charset="77"/>
              </a:rPr>
              <a:t> that abstraction. Class B will implement that abstraction. This way, the dependency will be inverted</a:t>
            </a: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pic>
        <p:nvPicPr>
          <p:cNvPr id="9" name="Picture 8">
            <a:extLst>
              <a:ext uri="{FF2B5EF4-FFF2-40B4-BE49-F238E27FC236}">
                <a16:creationId xmlns:a16="http://schemas.microsoft.com/office/drawing/2014/main" id="{4636CEAA-0F3D-D63E-94E6-A8963E211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057" y="1600184"/>
            <a:ext cx="7772400" cy="3284824"/>
          </a:xfrm>
          <a:prstGeom prst="rect">
            <a:avLst/>
          </a:prstGeom>
        </p:spPr>
      </p:pic>
      <p:pic>
        <p:nvPicPr>
          <p:cNvPr id="13" name="Picture 12">
            <a:extLst>
              <a:ext uri="{FF2B5EF4-FFF2-40B4-BE49-F238E27FC236}">
                <a16:creationId xmlns:a16="http://schemas.microsoft.com/office/drawing/2014/main" id="{24E3AA34-5F27-63FB-5853-3CF37F160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467" y="2061387"/>
            <a:ext cx="485197" cy="485197"/>
          </a:xfrm>
          <a:prstGeom prst="rect">
            <a:avLst/>
          </a:prstGeom>
        </p:spPr>
      </p:pic>
      <p:pic>
        <p:nvPicPr>
          <p:cNvPr id="6" name="Picture 5">
            <a:extLst>
              <a:ext uri="{FF2B5EF4-FFF2-40B4-BE49-F238E27FC236}">
                <a16:creationId xmlns:a16="http://schemas.microsoft.com/office/drawing/2014/main" id="{22500249-13CD-703D-5721-39F05A9EE5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212" y="3669471"/>
            <a:ext cx="691690" cy="569627"/>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E3AB3003-A80C-82A6-82A1-A6AFF3149110}"/>
                  </a:ext>
                </a:extLst>
              </p14:cNvPr>
              <p14:cNvContentPartPr/>
              <p14:nvPr/>
            </p14:nvContentPartPr>
            <p14:xfrm>
              <a:off x="4707393" y="1674112"/>
              <a:ext cx="2662920" cy="2926080"/>
            </p14:xfrm>
          </p:contentPart>
        </mc:Choice>
        <mc:Fallback xmlns="">
          <p:pic>
            <p:nvPicPr>
              <p:cNvPr id="16" name="Ink 15">
                <a:extLst>
                  <a:ext uri="{FF2B5EF4-FFF2-40B4-BE49-F238E27FC236}">
                    <a16:creationId xmlns:a16="http://schemas.microsoft.com/office/drawing/2014/main" id="{E3AB3003-A80C-82A6-82A1-A6AFF3149110}"/>
                  </a:ext>
                </a:extLst>
              </p:cNvPr>
              <p:cNvPicPr/>
              <p:nvPr/>
            </p:nvPicPr>
            <p:blipFill>
              <a:blip r:embed="rId7"/>
              <a:stretch>
                <a:fillRect/>
              </a:stretch>
            </p:blipFill>
            <p:spPr>
              <a:xfrm>
                <a:off x="4698753" y="1665112"/>
                <a:ext cx="2680560" cy="2943720"/>
              </a:xfrm>
              <a:prstGeom prst="rect">
                <a:avLst/>
              </a:prstGeom>
            </p:spPr>
          </p:pic>
        </mc:Fallback>
      </mc:AlternateContent>
    </p:spTree>
    <p:extLst>
      <p:ext uri="{BB962C8B-B14F-4D97-AF65-F5344CB8AC3E}">
        <p14:creationId xmlns:p14="http://schemas.microsoft.com/office/powerpoint/2010/main" val="1497616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92C36-16C8-B5D5-8A51-D951602B04A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33343570-A5AB-0C5B-601B-4A0B24E33CAA}"/>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BB100E48-6FE6-71BE-49F8-4376D701FDDE}"/>
              </a:ext>
            </a:extLst>
          </p:cNvPr>
          <p:cNvSpPr>
            <a:spLocks noGrp="1"/>
          </p:cNvSpPr>
          <p:nvPr>
            <p:ph type="title"/>
          </p:nvPr>
        </p:nvSpPr>
        <p:spPr>
          <a:xfrm>
            <a:off x="504000" y="504000"/>
            <a:ext cx="9872452" cy="440643"/>
          </a:xfrm>
        </p:spPr>
        <p:txBody>
          <a:bodyPr/>
          <a:lstStyle/>
          <a:p>
            <a:r>
              <a:rPr lang="de-DE" dirty="0" err="1"/>
              <a:t>Dependency</a:t>
            </a:r>
            <a:r>
              <a:rPr lang="de-DE" dirty="0"/>
              <a:t> </a:t>
            </a:r>
            <a:r>
              <a:rPr lang="de-DE" dirty="0" err="1"/>
              <a:t>inversion</a:t>
            </a:r>
            <a:endParaRPr lang="de-DE" dirty="0"/>
          </a:p>
        </p:txBody>
      </p:sp>
      <p:pic>
        <p:nvPicPr>
          <p:cNvPr id="7" name="Picture 6">
            <a:extLst>
              <a:ext uri="{FF2B5EF4-FFF2-40B4-BE49-F238E27FC236}">
                <a16:creationId xmlns:a16="http://schemas.microsoft.com/office/drawing/2014/main" id="{6A7B74CB-4D95-12A4-D313-989305B9C8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55"/>
          <a:stretch/>
        </p:blipFill>
        <p:spPr bwMode="auto">
          <a:xfrm>
            <a:off x="298450" y="1918138"/>
            <a:ext cx="11595100" cy="13987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89C51C-3B7B-7941-7E8F-A0683084E427}"/>
              </a:ext>
            </a:extLst>
          </p:cNvPr>
          <p:cNvSpPr txBox="1"/>
          <p:nvPr/>
        </p:nvSpPr>
        <p:spPr>
          <a:xfrm>
            <a:off x="377876" y="3631368"/>
            <a:ext cx="11814124" cy="2937151"/>
          </a:xfrm>
          <a:prstGeom prst="rect">
            <a:avLst/>
          </a:prstGeom>
          <a:noFill/>
        </p:spPr>
        <p:txBody>
          <a:bodyPr wrap="square" lIns="0" tIns="0" rIns="0" bIns="0" rtlCol="0">
            <a:spAutoFit/>
          </a:bodyPr>
          <a:lstStyle/>
          <a:p>
            <a:pPr algn="l" defTabSz="540000">
              <a:lnSpc>
                <a:spcPct val="120000"/>
              </a:lnSpc>
              <a:spcAft>
                <a:spcPts val="400"/>
              </a:spcAft>
            </a:pPr>
            <a:r>
              <a:rPr lang="en-RO" dirty="0"/>
              <a:t>The  ports(interfaces) are placed in the Application layer. The implementations (adaptors) are present in infrastructure layer (in another folder/package/DLL).</a:t>
            </a:r>
          </a:p>
          <a:p>
            <a:pPr algn="l" defTabSz="540000">
              <a:lnSpc>
                <a:spcPct val="120000"/>
              </a:lnSpc>
              <a:spcAft>
                <a:spcPts val="400"/>
              </a:spcAft>
            </a:pPr>
            <a:r>
              <a:rPr lang="en-RO" dirty="0"/>
              <a:t>The advantages of depending only on abstractions:</a:t>
            </a:r>
          </a:p>
          <a:p>
            <a:pPr marL="285750" indent="-285750" algn="l" defTabSz="540000">
              <a:lnSpc>
                <a:spcPct val="120000"/>
              </a:lnSpc>
              <a:spcAft>
                <a:spcPts val="400"/>
              </a:spcAft>
              <a:buFontTx/>
              <a:buChar char="-"/>
            </a:pPr>
            <a:r>
              <a:rPr lang="en-GB" dirty="0"/>
              <a:t>T</a:t>
            </a:r>
            <a:r>
              <a:rPr lang="en-RO" dirty="0"/>
              <a:t>he developer can easily mock modules for testing purpose (e.g.: Junit);</a:t>
            </a:r>
          </a:p>
          <a:p>
            <a:pPr marL="285750" indent="-285750" algn="l" defTabSz="540000">
              <a:lnSpc>
                <a:spcPct val="120000"/>
              </a:lnSpc>
              <a:spcAft>
                <a:spcPts val="400"/>
              </a:spcAft>
              <a:buFontTx/>
              <a:buChar char="-"/>
            </a:pPr>
            <a:r>
              <a:rPr lang="en-RO" dirty="0"/>
              <a:t>Other developers can understand easy understand the port logic ( port= just an interface)</a:t>
            </a:r>
          </a:p>
          <a:p>
            <a:pPr marL="285750" indent="-285750" algn="l" defTabSz="540000">
              <a:lnSpc>
                <a:spcPct val="120000"/>
              </a:lnSpc>
              <a:spcAft>
                <a:spcPts val="400"/>
              </a:spcAft>
              <a:buFontTx/>
              <a:buChar char="-"/>
            </a:pPr>
            <a:r>
              <a:rPr lang="en-GB" dirty="0"/>
              <a:t>T</a:t>
            </a:r>
            <a:r>
              <a:rPr lang="en-RO" dirty="0"/>
              <a:t>he Application layer is isolated from Infrastructure logic (different folders/packages)</a:t>
            </a:r>
          </a:p>
          <a:p>
            <a:pPr marL="285750" indent="-285750" algn="l" defTabSz="540000">
              <a:lnSpc>
                <a:spcPct val="120000"/>
              </a:lnSpc>
              <a:spcAft>
                <a:spcPts val="400"/>
              </a:spcAft>
              <a:buFontTx/>
              <a:buChar char="-"/>
            </a:pPr>
            <a:r>
              <a:rPr lang="en-RO" dirty="0"/>
              <a:t>One can easly change one module with another module( ex: change MySql database with Postgres Database engine)</a:t>
            </a:r>
          </a:p>
          <a:p>
            <a:pPr marL="285750" indent="-285750" algn="l" defTabSz="540000">
              <a:lnSpc>
                <a:spcPct val="120000"/>
              </a:lnSpc>
              <a:spcAft>
                <a:spcPts val="400"/>
              </a:spcAft>
              <a:buFontTx/>
              <a:buChar char="-"/>
            </a:pPr>
            <a:r>
              <a:rPr lang="en-RO" dirty="0"/>
              <a:t>The modules can be transformed into  Microservices and extracted in independent deployable modules</a:t>
            </a:r>
          </a:p>
        </p:txBody>
      </p:sp>
    </p:spTree>
    <p:extLst>
      <p:ext uri="{BB962C8B-B14F-4D97-AF65-F5344CB8AC3E}">
        <p14:creationId xmlns:p14="http://schemas.microsoft.com/office/powerpoint/2010/main" val="3196100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5F74-F441-A0D5-9B23-D8D0AD456F7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967833D-D8CE-73C9-8754-A97C5D94D2B0}"/>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E9E71C73-BB91-3997-B4F8-542DCE03460C}"/>
              </a:ext>
            </a:extLst>
          </p:cNvPr>
          <p:cNvSpPr>
            <a:spLocks noGrp="1"/>
          </p:cNvSpPr>
          <p:nvPr>
            <p:ph type="title"/>
          </p:nvPr>
        </p:nvSpPr>
        <p:spPr>
          <a:xfrm>
            <a:off x="1447413" y="183367"/>
            <a:ext cx="9872452" cy="440643"/>
          </a:xfrm>
        </p:spPr>
        <p:txBody>
          <a:bodyPr/>
          <a:lstStyle/>
          <a:p>
            <a:r>
              <a:rPr lang="de-DE" dirty="0"/>
              <a:t>Hexagonal Architecture </a:t>
            </a:r>
          </a:p>
        </p:txBody>
      </p:sp>
      <p:pic>
        <p:nvPicPr>
          <p:cNvPr id="3074" name="Picture 2">
            <a:extLst>
              <a:ext uri="{FF2B5EF4-FFF2-40B4-BE49-F238E27FC236}">
                <a16:creationId xmlns:a16="http://schemas.microsoft.com/office/drawing/2014/main" id="{CB383803-D16C-E46C-35BC-509FC5EF50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46" b="7349"/>
          <a:stretch/>
        </p:blipFill>
        <p:spPr bwMode="auto">
          <a:xfrm>
            <a:off x="1447413" y="719754"/>
            <a:ext cx="10031413" cy="6138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81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41B2E-B087-FF0C-D408-3E7C2E4ED73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4062B4D-0E3B-04A5-7F27-3C776436126E}"/>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144606A9-45B3-6678-0144-93D12524BB4D}"/>
              </a:ext>
            </a:extLst>
          </p:cNvPr>
          <p:cNvSpPr>
            <a:spLocks noGrp="1"/>
          </p:cNvSpPr>
          <p:nvPr>
            <p:ph type="title"/>
          </p:nvPr>
        </p:nvSpPr>
        <p:spPr>
          <a:xfrm>
            <a:off x="504000" y="504000"/>
            <a:ext cx="9872452" cy="440643"/>
          </a:xfrm>
        </p:spPr>
        <p:txBody>
          <a:bodyPr/>
          <a:lstStyle/>
          <a:p>
            <a:endParaRPr lang="de-DE" dirty="0"/>
          </a:p>
        </p:txBody>
      </p:sp>
      <p:pic>
        <p:nvPicPr>
          <p:cNvPr id="2" name="Picture 1">
            <a:extLst>
              <a:ext uri="{FF2B5EF4-FFF2-40B4-BE49-F238E27FC236}">
                <a16:creationId xmlns:a16="http://schemas.microsoft.com/office/drawing/2014/main" id="{3BA9CEAE-B48B-29D3-F98D-84699E4D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047" y="-1"/>
            <a:ext cx="6901793" cy="6884539"/>
          </a:xfrm>
          <a:prstGeom prst="rect">
            <a:avLst/>
          </a:prstGeom>
        </p:spPr>
      </p:pic>
    </p:spTree>
    <p:extLst>
      <p:ext uri="{BB962C8B-B14F-4D97-AF65-F5344CB8AC3E}">
        <p14:creationId xmlns:p14="http://schemas.microsoft.com/office/powerpoint/2010/main" val="69809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1C550-6AFB-7EDC-708F-DCA1C04C24B2}"/>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D3B75E2-0445-A00A-F9E1-F2DAEBBB60B6}"/>
              </a:ext>
            </a:extLst>
          </p:cNvPr>
          <p:cNvSpPr txBox="1"/>
          <p:nvPr/>
        </p:nvSpPr>
        <p:spPr>
          <a:xfrm>
            <a:off x="590675" y="315993"/>
            <a:ext cx="11010651" cy="54168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r>
              <a:rPr lang="en-US" sz="2400" dirty="0">
                <a:latin typeface="EON Brix Sans" panose="020B0500000000000000" pitchFamily="34" charset="77"/>
              </a:rPr>
              <a:t>The dependency direction points to the center of the diagram.</a:t>
            </a:r>
          </a:p>
          <a:p>
            <a:r>
              <a:rPr lang="en-US" sz="2400" dirty="0">
                <a:latin typeface="EON Brix Sans" panose="020B0500000000000000" pitchFamily="34" charset="77"/>
              </a:rPr>
              <a:t>Outer layers can access/see inner layers.</a:t>
            </a:r>
          </a:p>
          <a:p>
            <a:endParaRPr lang="en-US" sz="2400" dirty="0">
              <a:latin typeface="EON Brix Sans" panose="020B0500000000000000" pitchFamily="34" charset="77"/>
            </a:endParaRPr>
          </a:p>
          <a:p>
            <a:r>
              <a:rPr lang="en-US" sz="2400" dirty="0">
                <a:latin typeface="EON Brix Sans" panose="020B0500000000000000" pitchFamily="34" charset="77"/>
              </a:rPr>
              <a:t>The Business use cases and the transactions will be located in Application layer . Framework annotations will be present here. E.g. : @Transactional.</a:t>
            </a:r>
          </a:p>
          <a:p>
            <a:endParaRPr lang="en-US" sz="2400" dirty="0">
              <a:latin typeface="EON Brix Sans" panose="020B0500000000000000" pitchFamily="34" charset="77"/>
            </a:endParaRPr>
          </a:p>
          <a:p>
            <a:r>
              <a:rPr lang="en-US" sz="2400" dirty="0">
                <a:latin typeface="EON Brix Sans" panose="020B0500000000000000" pitchFamily="34" charset="77"/>
              </a:rPr>
              <a:t>The Business domain models are isolated in the Domain layer (plus domain model validations). No frameworks dependency should be found here. This way, it’s easy to rewrite the application in other languages, if needed, or it will be easy to port the application to other framework.</a:t>
            </a: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C839A2C0-1086-09D7-4010-1C6F2CCFB2FD}"/>
              </a:ext>
            </a:extLst>
          </p:cNvPr>
          <p:cNvSpPr>
            <a:spLocks noGrp="1"/>
          </p:cNvSpPr>
          <p:nvPr>
            <p:ph type="title"/>
          </p:nvPr>
        </p:nvSpPr>
        <p:spPr>
          <a:xfrm>
            <a:off x="1447413" y="183367"/>
            <a:ext cx="9872452" cy="440643"/>
          </a:xfrm>
        </p:spPr>
        <p:txBody>
          <a:bodyPr/>
          <a:lstStyle/>
          <a:p>
            <a:r>
              <a:rPr lang="de-DE" dirty="0"/>
              <a:t>Hexagonal Architecture </a:t>
            </a:r>
          </a:p>
        </p:txBody>
      </p:sp>
    </p:spTree>
    <p:extLst>
      <p:ext uri="{BB962C8B-B14F-4D97-AF65-F5344CB8AC3E}">
        <p14:creationId xmlns:p14="http://schemas.microsoft.com/office/powerpoint/2010/main" val="114777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73376-C2F6-CC3D-EF29-456A6F259FB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5950BEDE-0440-C8B7-11AA-234D31F31494}"/>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D2717DB2-2836-3A23-FB1A-594CA6889A52}"/>
              </a:ext>
            </a:extLst>
          </p:cNvPr>
          <p:cNvSpPr>
            <a:spLocks noGrp="1"/>
          </p:cNvSpPr>
          <p:nvPr>
            <p:ph type="title"/>
          </p:nvPr>
        </p:nvSpPr>
        <p:spPr>
          <a:xfrm>
            <a:off x="504000" y="504000"/>
            <a:ext cx="9872452" cy="440643"/>
          </a:xfrm>
        </p:spPr>
        <p:txBody>
          <a:bodyPr/>
          <a:lstStyle/>
          <a:p>
            <a:r>
              <a:rPr lang="de-DE" dirty="0"/>
              <a:t>Hexagonal Architecture – Modular Monolith </a:t>
            </a:r>
          </a:p>
        </p:txBody>
      </p:sp>
      <p:pic>
        <p:nvPicPr>
          <p:cNvPr id="4098" name="Picture 2">
            <a:extLst>
              <a:ext uri="{FF2B5EF4-FFF2-40B4-BE49-F238E27FC236}">
                <a16:creationId xmlns:a16="http://schemas.microsoft.com/office/drawing/2014/main" id="{EE3B880F-9DC3-DC31-AC68-3F6CF7161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466850"/>
            <a:ext cx="3810000" cy="3924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CF88CC-BCD9-8278-1F07-0F2C0810A722}"/>
              </a:ext>
            </a:extLst>
          </p:cNvPr>
          <p:cNvSpPr txBox="1"/>
          <p:nvPr/>
        </p:nvSpPr>
        <p:spPr>
          <a:xfrm>
            <a:off x="7872248" y="2227547"/>
            <a:ext cx="715389" cy="302583"/>
          </a:xfrm>
          <a:prstGeom prst="rect">
            <a:avLst/>
          </a:prstGeom>
          <a:noFill/>
        </p:spPr>
        <p:txBody>
          <a:bodyPr wrap="none" lIns="0" tIns="0" rIns="0" bIns="0" rtlCol="0">
            <a:spAutoFit/>
          </a:bodyPr>
          <a:lstStyle/>
          <a:p>
            <a:pPr algn="l" defTabSz="540000">
              <a:lnSpc>
                <a:spcPct val="120000"/>
              </a:lnSpc>
              <a:spcAft>
                <a:spcPts val="400"/>
              </a:spcAft>
            </a:pPr>
            <a:r>
              <a:rPr lang="en-RO" dirty="0"/>
              <a:t>Module</a:t>
            </a:r>
          </a:p>
        </p:txBody>
      </p:sp>
      <p:sp>
        <p:nvSpPr>
          <p:cNvPr id="3" name="TextBox 2">
            <a:extLst>
              <a:ext uri="{FF2B5EF4-FFF2-40B4-BE49-F238E27FC236}">
                <a16:creationId xmlns:a16="http://schemas.microsoft.com/office/drawing/2014/main" id="{D0E3C70F-9D36-5D1B-6A96-13119B33C9A0}"/>
              </a:ext>
            </a:extLst>
          </p:cNvPr>
          <p:cNvSpPr txBox="1"/>
          <p:nvPr/>
        </p:nvSpPr>
        <p:spPr>
          <a:xfrm>
            <a:off x="7872248" y="4331371"/>
            <a:ext cx="715389" cy="302583"/>
          </a:xfrm>
          <a:prstGeom prst="rect">
            <a:avLst/>
          </a:prstGeom>
          <a:noFill/>
        </p:spPr>
        <p:txBody>
          <a:bodyPr wrap="none" lIns="0" tIns="0" rIns="0" bIns="0" rtlCol="0">
            <a:spAutoFit/>
          </a:bodyPr>
          <a:lstStyle/>
          <a:p>
            <a:pPr algn="l" defTabSz="540000">
              <a:lnSpc>
                <a:spcPct val="120000"/>
              </a:lnSpc>
              <a:spcAft>
                <a:spcPts val="400"/>
              </a:spcAft>
            </a:pPr>
            <a:r>
              <a:rPr lang="en-RO" dirty="0"/>
              <a:t>Module</a:t>
            </a:r>
          </a:p>
        </p:txBody>
      </p:sp>
      <p:sp>
        <p:nvSpPr>
          <p:cNvPr id="4" name="TextBox 3">
            <a:extLst>
              <a:ext uri="{FF2B5EF4-FFF2-40B4-BE49-F238E27FC236}">
                <a16:creationId xmlns:a16="http://schemas.microsoft.com/office/drawing/2014/main" id="{543DF2CA-2A5D-5113-A911-BAF1A1AF8C82}"/>
              </a:ext>
            </a:extLst>
          </p:cNvPr>
          <p:cNvSpPr txBox="1"/>
          <p:nvPr/>
        </p:nvSpPr>
        <p:spPr>
          <a:xfrm>
            <a:off x="3465786" y="4028788"/>
            <a:ext cx="715389" cy="302583"/>
          </a:xfrm>
          <a:prstGeom prst="rect">
            <a:avLst/>
          </a:prstGeom>
          <a:noFill/>
        </p:spPr>
        <p:txBody>
          <a:bodyPr wrap="none" lIns="0" tIns="0" rIns="0" bIns="0" rtlCol="0">
            <a:spAutoFit/>
          </a:bodyPr>
          <a:lstStyle/>
          <a:p>
            <a:pPr algn="l" defTabSz="540000">
              <a:lnSpc>
                <a:spcPct val="120000"/>
              </a:lnSpc>
              <a:spcAft>
                <a:spcPts val="400"/>
              </a:spcAft>
            </a:pPr>
            <a:r>
              <a:rPr lang="en-RO" dirty="0"/>
              <a:t>Module</a:t>
            </a:r>
          </a:p>
        </p:txBody>
      </p:sp>
      <p:sp>
        <p:nvSpPr>
          <p:cNvPr id="5" name="TextBox 4">
            <a:extLst>
              <a:ext uri="{FF2B5EF4-FFF2-40B4-BE49-F238E27FC236}">
                <a16:creationId xmlns:a16="http://schemas.microsoft.com/office/drawing/2014/main" id="{ABEF6FEA-856F-E65A-C542-9E3135BFD3BA}"/>
              </a:ext>
            </a:extLst>
          </p:cNvPr>
          <p:cNvSpPr txBox="1"/>
          <p:nvPr/>
        </p:nvSpPr>
        <p:spPr>
          <a:xfrm>
            <a:off x="5843066" y="1054455"/>
            <a:ext cx="715389" cy="302583"/>
          </a:xfrm>
          <a:prstGeom prst="rect">
            <a:avLst/>
          </a:prstGeom>
          <a:noFill/>
        </p:spPr>
        <p:txBody>
          <a:bodyPr wrap="none" lIns="0" tIns="0" rIns="0" bIns="0" rtlCol="0">
            <a:spAutoFit/>
          </a:bodyPr>
          <a:lstStyle/>
          <a:p>
            <a:pPr algn="l" defTabSz="540000">
              <a:lnSpc>
                <a:spcPct val="120000"/>
              </a:lnSpc>
              <a:spcAft>
                <a:spcPts val="400"/>
              </a:spcAft>
            </a:pPr>
            <a:r>
              <a:rPr lang="en-RO" dirty="0"/>
              <a:t>Module</a:t>
            </a:r>
          </a:p>
        </p:txBody>
      </p:sp>
      <p:sp>
        <p:nvSpPr>
          <p:cNvPr id="6" name="TextBox 5">
            <a:extLst>
              <a:ext uri="{FF2B5EF4-FFF2-40B4-BE49-F238E27FC236}">
                <a16:creationId xmlns:a16="http://schemas.microsoft.com/office/drawing/2014/main" id="{FFE589FC-5BE2-7D9A-E54A-74B6A0AFD450}"/>
              </a:ext>
            </a:extLst>
          </p:cNvPr>
          <p:cNvSpPr txBox="1"/>
          <p:nvPr/>
        </p:nvSpPr>
        <p:spPr>
          <a:xfrm>
            <a:off x="3556533" y="2076255"/>
            <a:ext cx="715389" cy="302583"/>
          </a:xfrm>
          <a:prstGeom prst="rect">
            <a:avLst/>
          </a:prstGeom>
          <a:noFill/>
        </p:spPr>
        <p:txBody>
          <a:bodyPr wrap="none" lIns="0" tIns="0" rIns="0" bIns="0" rtlCol="0">
            <a:spAutoFit/>
          </a:bodyPr>
          <a:lstStyle/>
          <a:p>
            <a:pPr algn="l" defTabSz="540000">
              <a:lnSpc>
                <a:spcPct val="120000"/>
              </a:lnSpc>
              <a:spcAft>
                <a:spcPts val="400"/>
              </a:spcAft>
            </a:pPr>
            <a:r>
              <a:rPr lang="en-RO" dirty="0"/>
              <a:t>Module</a:t>
            </a:r>
          </a:p>
        </p:txBody>
      </p:sp>
      <p:sp>
        <p:nvSpPr>
          <p:cNvPr id="7" name="TextBox 6">
            <a:extLst>
              <a:ext uri="{FF2B5EF4-FFF2-40B4-BE49-F238E27FC236}">
                <a16:creationId xmlns:a16="http://schemas.microsoft.com/office/drawing/2014/main" id="{F4D303B8-2EEE-D4EE-8758-8D131C84514F}"/>
              </a:ext>
            </a:extLst>
          </p:cNvPr>
          <p:cNvSpPr txBox="1"/>
          <p:nvPr/>
        </p:nvSpPr>
        <p:spPr>
          <a:xfrm>
            <a:off x="6558455" y="5088567"/>
            <a:ext cx="715389" cy="302583"/>
          </a:xfrm>
          <a:prstGeom prst="rect">
            <a:avLst/>
          </a:prstGeom>
          <a:noFill/>
        </p:spPr>
        <p:txBody>
          <a:bodyPr wrap="none" lIns="0" tIns="0" rIns="0" bIns="0" rtlCol="0">
            <a:spAutoFit/>
          </a:bodyPr>
          <a:lstStyle/>
          <a:p>
            <a:pPr algn="l" defTabSz="540000">
              <a:lnSpc>
                <a:spcPct val="120000"/>
              </a:lnSpc>
              <a:spcAft>
                <a:spcPts val="400"/>
              </a:spcAft>
            </a:pPr>
            <a:r>
              <a:rPr lang="en-RO" dirty="0"/>
              <a:t>Module</a:t>
            </a:r>
          </a:p>
        </p:txBody>
      </p:sp>
      <p:sp>
        <p:nvSpPr>
          <p:cNvPr id="8" name="TextBox 7">
            <a:extLst>
              <a:ext uri="{FF2B5EF4-FFF2-40B4-BE49-F238E27FC236}">
                <a16:creationId xmlns:a16="http://schemas.microsoft.com/office/drawing/2014/main" id="{E30CF9E9-3F50-C275-226C-5CBB4ACE3B2B}"/>
              </a:ext>
            </a:extLst>
          </p:cNvPr>
          <p:cNvSpPr txBox="1"/>
          <p:nvPr/>
        </p:nvSpPr>
        <p:spPr>
          <a:xfrm>
            <a:off x="170260" y="5859630"/>
            <a:ext cx="6172331" cy="302583"/>
          </a:xfrm>
          <a:prstGeom prst="rect">
            <a:avLst/>
          </a:prstGeom>
          <a:noFill/>
        </p:spPr>
        <p:txBody>
          <a:bodyPr wrap="none" lIns="0" tIns="0" rIns="0" bIns="0" rtlCol="0">
            <a:spAutoFit/>
          </a:bodyPr>
          <a:lstStyle/>
          <a:p>
            <a:pPr algn="l" defTabSz="540000">
              <a:lnSpc>
                <a:spcPct val="120000"/>
              </a:lnSpc>
              <a:spcAft>
                <a:spcPts val="400"/>
              </a:spcAft>
            </a:pPr>
            <a:r>
              <a:rPr lang="en-RO" dirty="0"/>
              <a:t>Modules can be easily replaces with other modules (plug and play)</a:t>
            </a:r>
          </a:p>
        </p:txBody>
      </p:sp>
      <p:sp>
        <p:nvSpPr>
          <p:cNvPr id="11" name="TextBox 10">
            <a:extLst>
              <a:ext uri="{FF2B5EF4-FFF2-40B4-BE49-F238E27FC236}">
                <a16:creationId xmlns:a16="http://schemas.microsoft.com/office/drawing/2014/main" id="{A39E4039-E908-1DB8-945E-E8E8DF81F1DD}"/>
              </a:ext>
            </a:extLst>
          </p:cNvPr>
          <p:cNvSpPr txBox="1"/>
          <p:nvPr/>
        </p:nvSpPr>
        <p:spPr>
          <a:xfrm>
            <a:off x="170260" y="6313505"/>
            <a:ext cx="11936601" cy="302583"/>
          </a:xfrm>
          <a:prstGeom prst="rect">
            <a:avLst/>
          </a:prstGeom>
          <a:noFill/>
        </p:spPr>
        <p:txBody>
          <a:bodyPr wrap="none" lIns="0" tIns="0" rIns="0" bIns="0" rtlCol="0">
            <a:spAutoFit/>
          </a:bodyPr>
          <a:lstStyle/>
          <a:p>
            <a:pPr algn="l" defTabSz="540000">
              <a:lnSpc>
                <a:spcPct val="120000"/>
              </a:lnSpc>
              <a:spcAft>
                <a:spcPts val="400"/>
              </a:spcAft>
            </a:pPr>
            <a:r>
              <a:rPr lang="en-RO" dirty="0"/>
              <a:t>In future, modules can be extracted as microservices, to address problems as scalability, fault tolerance, security, multiple teams</a:t>
            </a:r>
          </a:p>
        </p:txBody>
      </p:sp>
    </p:spTree>
    <p:extLst>
      <p:ext uri="{BB962C8B-B14F-4D97-AF65-F5344CB8AC3E}">
        <p14:creationId xmlns:p14="http://schemas.microsoft.com/office/powerpoint/2010/main" val="180104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D103A-3EBE-CCA9-505E-DDFFEC38962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5AA635D-743B-39FE-5EF4-4FE4CAFC9802}"/>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6656ED49-32CC-06C2-B77E-FD309470E650}"/>
              </a:ext>
            </a:extLst>
          </p:cNvPr>
          <p:cNvSpPr>
            <a:spLocks noGrp="1"/>
          </p:cNvSpPr>
          <p:nvPr>
            <p:ph type="title"/>
          </p:nvPr>
        </p:nvSpPr>
        <p:spPr>
          <a:xfrm>
            <a:off x="504000" y="504000"/>
            <a:ext cx="9872452" cy="440643"/>
          </a:xfrm>
        </p:spPr>
        <p:txBody>
          <a:bodyPr/>
          <a:lstStyle/>
          <a:p>
            <a:r>
              <a:rPr lang="de-DE" dirty="0"/>
              <a:t>Use </a:t>
            </a:r>
            <a:r>
              <a:rPr lang="de-DE" dirty="0" err="1"/>
              <a:t>Feign</a:t>
            </a:r>
            <a:r>
              <a:rPr lang="de-DE" dirty="0"/>
              <a:t> Client </a:t>
            </a:r>
            <a:r>
              <a:rPr lang="de-DE" dirty="0" err="1"/>
              <a:t>to</a:t>
            </a:r>
            <a:r>
              <a:rPr lang="de-DE" dirty="0"/>
              <a:t> </a:t>
            </a:r>
            <a:r>
              <a:rPr lang="de-DE" dirty="0" err="1"/>
              <a:t>abstract</a:t>
            </a:r>
            <a:r>
              <a:rPr lang="de-DE" dirty="0"/>
              <a:t> a </a:t>
            </a:r>
            <a:r>
              <a:rPr lang="de-DE" dirty="0" err="1"/>
              <a:t>service</a:t>
            </a:r>
            <a:r>
              <a:rPr lang="de-DE" dirty="0"/>
              <a:t> </a:t>
            </a:r>
            <a:r>
              <a:rPr lang="de-DE" dirty="0" err="1"/>
              <a:t>or</a:t>
            </a:r>
            <a:r>
              <a:rPr lang="de-DE" dirty="0"/>
              <a:t> a </a:t>
            </a:r>
            <a:r>
              <a:rPr lang="de-DE" dirty="0" err="1"/>
              <a:t>microservice</a:t>
            </a:r>
            <a:endParaRPr lang="de-DE" dirty="0"/>
          </a:p>
        </p:txBody>
      </p:sp>
      <p:pic>
        <p:nvPicPr>
          <p:cNvPr id="4" name="Picture 3">
            <a:extLst>
              <a:ext uri="{FF2B5EF4-FFF2-40B4-BE49-F238E27FC236}">
                <a16:creationId xmlns:a16="http://schemas.microsoft.com/office/drawing/2014/main" id="{FBD3AA44-5907-27B6-3AD7-E0FB81974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7502"/>
            <a:ext cx="16070491" cy="2984694"/>
          </a:xfrm>
          <a:prstGeom prst="rect">
            <a:avLst/>
          </a:prstGeom>
        </p:spPr>
      </p:pic>
    </p:spTree>
    <p:extLst>
      <p:ext uri="{BB962C8B-B14F-4D97-AF65-F5344CB8AC3E}">
        <p14:creationId xmlns:p14="http://schemas.microsoft.com/office/powerpoint/2010/main" val="279805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FDB4B-59E2-8189-3816-DAE611C2A1B8}"/>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C1E8089-D083-7F5A-577B-D2C9D1A4F4E8}"/>
              </a:ext>
            </a:extLst>
          </p:cNvPr>
          <p:cNvSpPr txBox="1"/>
          <p:nvPr/>
        </p:nvSpPr>
        <p:spPr>
          <a:xfrm>
            <a:off x="504001" y="944643"/>
            <a:ext cx="1869252" cy="2831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r>
              <a:rPr lang="en-US" sz="2400" dirty="0">
                <a:latin typeface="EON Brix Sans" panose="020B0500000000000000" pitchFamily="34" charset="77"/>
              </a:rPr>
              <a:t>     Monolith</a:t>
            </a:r>
          </a:p>
          <a:p>
            <a:pPr marL="380990" indent="-380990">
              <a:buFont typeface="Arial" panose="020B0604020202020204" pitchFamily="34" charset="0"/>
              <a:buChar char="•"/>
            </a:pPr>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869854CD-8987-7E02-EDEA-C0E473550ABD}"/>
              </a:ext>
            </a:extLst>
          </p:cNvPr>
          <p:cNvSpPr>
            <a:spLocks noGrp="1"/>
          </p:cNvSpPr>
          <p:nvPr>
            <p:ph type="title"/>
          </p:nvPr>
        </p:nvSpPr>
        <p:spPr>
          <a:xfrm>
            <a:off x="503999" y="504000"/>
            <a:ext cx="10616713" cy="440643"/>
          </a:xfrm>
        </p:spPr>
        <p:txBody>
          <a:bodyPr/>
          <a:lstStyle/>
          <a:p>
            <a:r>
              <a:rPr lang="de-DE" dirty="0"/>
              <a:t>Architecture (find </a:t>
            </a:r>
            <a:r>
              <a:rPr lang="de-DE" dirty="0" err="1"/>
              <a:t>the</a:t>
            </a:r>
            <a:r>
              <a:rPr lang="de-DE" dirty="0"/>
              <a:t> </a:t>
            </a:r>
            <a:r>
              <a:rPr lang="de-DE" dirty="0" err="1"/>
              <a:t>right</a:t>
            </a:r>
            <a:r>
              <a:rPr lang="de-DE" dirty="0"/>
              <a:t> </a:t>
            </a:r>
            <a:r>
              <a:rPr lang="de-DE" dirty="0" err="1"/>
              <a:t>tool</a:t>
            </a:r>
            <a:r>
              <a:rPr lang="de-DE" dirty="0"/>
              <a:t> </a:t>
            </a:r>
            <a:r>
              <a:rPr lang="de-DE" dirty="0" err="1"/>
              <a:t>for</a:t>
            </a:r>
            <a:r>
              <a:rPr lang="de-DE" dirty="0"/>
              <a:t> </a:t>
            </a:r>
            <a:r>
              <a:rPr lang="de-DE" dirty="0" err="1"/>
              <a:t>the</a:t>
            </a:r>
            <a:r>
              <a:rPr lang="de-DE" dirty="0"/>
              <a:t> </a:t>
            </a:r>
            <a:r>
              <a:rPr lang="de-DE" dirty="0" err="1"/>
              <a:t>problem</a:t>
            </a:r>
            <a:r>
              <a:rPr lang="de-DE" dirty="0"/>
              <a:t> )</a:t>
            </a:r>
          </a:p>
        </p:txBody>
      </p:sp>
      <p:cxnSp>
        <p:nvCxnSpPr>
          <p:cNvPr id="3" name="Straight Arrow Connector 2">
            <a:extLst>
              <a:ext uri="{FF2B5EF4-FFF2-40B4-BE49-F238E27FC236}">
                <a16:creationId xmlns:a16="http://schemas.microsoft.com/office/drawing/2014/main" id="{9A6D0BD6-7706-0766-B8D7-7D433E7A4B99}"/>
              </a:ext>
            </a:extLst>
          </p:cNvPr>
          <p:cNvCxnSpPr>
            <a:cxnSpLocks/>
          </p:cNvCxnSpPr>
          <p:nvPr/>
        </p:nvCxnSpPr>
        <p:spPr>
          <a:xfrm>
            <a:off x="819004" y="3024733"/>
            <a:ext cx="10845458"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E6E193-6A36-8D28-CDAF-E90B26793A59}"/>
              </a:ext>
            </a:extLst>
          </p:cNvPr>
          <p:cNvSpPr txBox="1"/>
          <p:nvPr/>
        </p:nvSpPr>
        <p:spPr>
          <a:xfrm>
            <a:off x="4439255" y="944643"/>
            <a:ext cx="1869252" cy="28315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r>
              <a:rPr lang="en-US" sz="2400" dirty="0">
                <a:latin typeface="EON Brix Sans" panose="020B0500000000000000" pitchFamily="34" charset="77"/>
              </a:rPr>
              <a:t>     </a:t>
            </a:r>
            <a:r>
              <a:rPr lang="en-US" sz="2400" dirty="0" err="1">
                <a:latin typeface="EON Brix Sans" panose="020B0500000000000000" pitchFamily="34" charset="77"/>
              </a:rPr>
              <a:t>Modulith</a:t>
            </a:r>
            <a:endParaRPr lang="en-US" sz="2400" dirty="0">
              <a:latin typeface="EON Brix Sans" panose="020B0500000000000000" pitchFamily="34" charset="77"/>
            </a:endParaRPr>
          </a:p>
          <a:p>
            <a:pPr marL="380990" indent="-380990">
              <a:buFont typeface="Arial" panose="020B0604020202020204" pitchFamily="34" charset="0"/>
              <a:buChar char="•"/>
            </a:pPr>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6" name="TextBox 5">
            <a:extLst>
              <a:ext uri="{FF2B5EF4-FFF2-40B4-BE49-F238E27FC236}">
                <a16:creationId xmlns:a16="http://schemas.microsoft.com/office/drawing/2014/main" id="{BA9BF3C9-87C4-CF0E-4BED-D0B3BE1661C8}"/>
              </a:ext>
            </a:extLst>
          </p:cNvPr>
          <p:cNvSpPr txBox="1"/>
          <p:nvPr/>
        </p:nvSpPr>
        <p:spPr>
          <a:xfrm>
            <a:off x="8882829" y="632394"/>
            <a:ext cx="1869252" cy="32008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r>
              <a:rPr lang="en-US" sz="2400" dirty="0">
                <a:latin typeface="EON Brix Sans" panose="020B0500000000000000" pitchFamily="34" charset="77"/>
              </a:rPr>
              <a:t>     Microservices</a:t>
            </a:r>
          </a:p>
          <a:p>
            <a:pPr marL="380990" indent="-380990">
              <a:buFont typeface="Arial" panose="020B0604020202020204" pitchFamily="34" charset="0"/>
              <a:buChar char="•"/>
            </a:pPr>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7" name="TextBox 6">
            <a:extLst>
              <a:ext uri="{FF2B5EF4-FFF2-40B4-BE49-F238E27FC236}">
                <a16:creationId xmlns:a16="http://schemas.microsoft.com/office/drawing/2014/main" id="{B04CA756-5043-07C5-424E-9660A69C78ED}"/>
              </a:ext>
            </a:extLst>
          </p:cNvPr>
          <p:cNvSpPr txBox="1"/>
          <p:nvPr/>
        </p:nvSpPr>
        <p:spPr>
          <a:xfrm>
            <a:off x="765097" y="3559289"/>
            <a:ext cx="1489099" cy="1569660"/>
          </a:xfrm>
          <a:prstGeom prst="rect">
            <a:avLst/>
          </a:prstGeom>
          <a:noFill/>
        </p:spPr>
        <p:txBody>
          <a:bodyPr wrap="square" rtlCol="0">
            <a:spAutoFit/>
          </a:bodyPr>
          <a:lstStyle/>
          <a:p>
            <a:r>
              <a:rPr lang="en-RO" sz="2400" dirty="0"/>
              <a:t>MVP</a:t>
            </a:r>
          </a:p>
          <a:p>
            <a:r>
              <a:rPr lang="en-RO" sz="2400"/>
              <a:t>Startups</a:t>
            </a:r>
            <a:endParaRPr lang="en-RO" sz="2400" dirty="0"/>
          </a:p>
          <a:p>
            <a:r>
              <a:rPr lang="en-RO" sz="2400" dirty="0"/>
              <a:t>Greenfield</a:t>
            </a:r>
          </a:p>
          <a:p>
            <a:endParaRPr lang="en-RO" sz="2400" dirty="0"/>
          </a:p>
        </p:txBody>
      </p:sp>
      <p:sp>
        <p:nvSpPr>
          <p:cNvPr id="8" name="TextBox 7">
            <a:extLst>
              <a:ext uri="{FF2B5EF4-FFF2-40B4-BE49-F238E27FC236}">
                <a16:creationId xmlns:a16="http://schemas.microsoft.com/office/drawing/2014/main" id="{236773E0-BED3-F90B-95FE-C317A499DC37}"/>
              </a:ext>
            </a:extLst>
          </p:cNvPr>
          <p:cNvSpPr txBox="1"/>
          <p:nvPr/>
        </p:nvSpPr>
        <p:spPr>
          <a:xfrm>
            <a:off x="3598989" y="3515836"/>
            <a:ext cx="3675002" cy="1200329"/>
          </a:xfrm>
          <a:prstGeom prst="rect">
            <a:avLst/>
          </a:prstGeom>
          <a:noFill/>
        </p:spPr>
        <p:txBody>
          <a:bodyPr wrap="square" rtlCol="0">
            <a:spAutoFit/>
          </a:bodyPr>
          <a:lstStyle/>
          <a:p>
            <a:r>
              <a:rPr lang="en-RO" sz="2400" dirty="0"/>
              <a:t>Modular monolith= modules and one database</a:t>
            </a:r>
          </a:p>
          <a:p>
            <a:endParaRPr lang="en-RO" sz="2400" dirty="0"/>
          </a:p>
        </p:txBody>
      </p:sp>
      <p:cxnSp>
        <p:nvCxnSpPr>
          <p:cNvPr id="11" name="Straight Connector 10">
            <a:extLst>
              <a:ext uri="{FF2B5EF4-FFF2-40B4-BE49-F238E27FC236}">
                <a16:creationId xmlns:a16="http://schemas.microsoft.com/office/drawing/2014/main" id="{4227CB51-58B3-DE1F-797E-DA6FD6F639A6}"/>
              </a:ext>
            </a:extLst>
          </p:cNvPr>
          <p:cNvCxnSpPr/>
          <p:nvPr/>
        </p:nvCxnSpPr>
        <p:spPr>
          <a:xfrm>
            <a:off x="3201564" y="1824147"/>
            <a:ext cx="0" cy="3238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82399EE-34F0-18BC-A5A8-FB0B4BC42396}"/>
              </a:ext>
            </a:extLst>
          </p:cNvPr>
          <p:cNvCxnSpPr/>
          <p:nvPr/>
        </p:nvCxnSpPr>
        <p:spPr>
          <a:xfrm>
            <a:off x="7837143" y="1896442"/>
            <a:ext cx="0" cy="3238791"/>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B78F095-1148-18BA-0FCB-BE82C6FFDF0A}"/>
              </a:ext>
            </a:extLst>
          </p:cNvPr>
          <p:cNvSpPr txBox="1"/>
          <p:nvPr/>
        </p:nvSpPr>
        <p:spPr>
          <a:xfrm>
            <a:off x="8802627" y="3443541"/>
            <a:ext cx="2654127" cy="1938992"/>
          </a:xfrm>
          <a:prstGeom prst="rect">
            <a:avLst/>
          </a:prstGeom>
          <a:noFill/>
        </p:spPr>
        <p:txBody>
          <a:bodyPr wrap="square" rtlCol="0">
            <a:spAutoFit/>
          </a:bodyPr>
          <a:lstStyle/>
          <a:p>
            <a:r>
              <a:rPr lang="en-RO" sz="2400" dirty="0"/>
              <a:t>Google</a:t>
            </a:r>
          </a:p>
          <a:p>
            <a:r>
              <a:rPr lang="en-RO" sz="2400" dirty="0"/>
              <a:t>Amazon</a:t>
            </a:r>
          </a:p>
          <a:p>
            <a:r>
              <a:rPr lang="en-RO" sz="2400" dirty="0"/>
              <a:t>Netflix</a:t>
            </a:r>
          </a:p>
          <a:p>
            <a:r>
              <a:rPr lang="en-RO" sz="2400" dirty="0"/>
              <a:t>Microsoft</a:t>
            </a:r>
          </a:p>
          <a:p>
            <a:endParaRPr lang="en-RO" sz="2400" dirty="0"/>
          </a:p>
        </p:txBody>
      </p:sp>
      <p:sp>
        <p:nvSpPr>
          <p:cNvPr id="15" name="TextBox 14">
            <a:extLst>
              <a:ext uri="{FF2B5EF4-FFF2-40B4-BE49-F238E27FC236}">
                <a16:creationId xmlns:a16="http://schemas.microsoft.com/office/drawing/2014/main" id="{62E3DB3B-601A-064A-588A-B0575D9F52EF}"/>
              </a:ext>
            </a:extLst>
          </p:cNvPr>
          <p:cNvSpPr txBox="1"/>
          <p:nvPr/>
        </p:nvSpPr>
        <p:spPr>
          <a:xfrm>
            <a:off x="765097" y="1213010"/>
            <a:ext cx="6249539" cy="461665"/>
          </a:xfrm>
          <a:prstGeom prst="rect">
            <a:avLst/>
          </a:prstGeom>
          <a:noFill/>
        </p:spPr>
        <p:txBody>
          <a:bodyPr wrap="square" rtlCol="0">
            <a:spAutoFit/>
          </a:bodyPr>
          <a:lstStyle/>
          <a:p>
            <a:r>
              <a:rPr lang="en-RO" sz="2400" dirty="0"/>
              <a:t>When not to choose microservices ?</a:t>
            </a:r>
          </a:p>
        </p:txBody>
      </p:sp>
    </p:spTree>
    <p:extLst>
      <p:ext uri="{BB962C8B-B14F-4D97-AF65-F5344CB8AC3E}">
        <p14:creationId xmlns:p14="http://schemas.microsoft.com/office/powerpoint/2010/main" val="3462250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AAF9703-82EF-40F9-8950-AAE28A6023C1}"/>
              </a:ext>
            </a:extLst>
          </p:cNvPr>
          <p:cNvSpPr txBox="1"/>
          <p:nvPr/>
        </p:nvSpPr>
        <p:spPr>
          <a:xfrm>
            <a:off x="504000" y="944643"/>
            <a:ext cx="11010651" cy="70173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pPr algn="ctr"/>
            <a:endParaRPr lang="en-US" sz="3200" kern="100" dirty="0">
              <a:solidFill>
                <a:srgbClr val="EA1C0A"/>
              </a:solidFill>
              <a:latin typeface="+mj-lt"/>
              <a:ea typeface="+mj-ea"/>
              <a:cs typeface="+mj-cs"/>
            </a:endParaRPr>
          </a:p>
          <a:p>
            <a:r>
              <a:rPr lang="en-US" sz="2400" dirty="0">
                <a:latin typeface="EON Brix Sans" panose="020B0500000000000000" pitchFamily="34" charset="77"/>
              </a:rPr>
              <a:t>How to migrate from a monolith to microservices?</a:t>
            </a: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r>
              <a:rPr lang="en-US" sz="2400" b="1" dirty="0">
                <a:latin typeface="EON Brix Sans" panose="020B0500000000000000" pitchFamily="34" charset="77"/>
              </a:rPr>
              <a:t>Problem</a:t>
            </a:r>
            <a:r>
              <a:rPr lang="en-US" sz="2400" dirty="0">
                <a:latin typeface="EON Brix Sans" panose="020B0500000000000000" pitchFamily="34" charset="77"/>
              </a:rPr>
              <a:t>: Big ball of mud</a:t>
            </a:r>
          </a:p>
          <a:p>
            <a:r>
              <a:rPr lang="en-US" sz="2400" b="1" dirty="0">
                <a:latin typeface="EON Brix Sans" panose="020B0500000000000000" pitchFamily="34" charset="77"/>
              </a:rPr>
              <a:t>Solution</a:t>
            </a:r>
            <a:r>
              <a:rPr lang="en-US" sz="2400" dirty="0">
                <a:latin typeface="EON Brix Sans" panose="020B0500000000000000" pitchFamily="34" charset="77"/>
              </a:rPr>
              <a:t>: Vertical slice Architecture= isolate different features. Can transform a monolith into a modular monolith. In future, those vertical slices can be extracted into a microservice</a:t>
            </a:r>
          </a:p>
          <a:p>
            <a:endParaRPr lang="en-US" sz="2400" dirty="0">
              <a:latin typeface="EON Brix Sans" panose="020B0500000000000000" pitchFamily="34" charset="77"/>
            </a:endParaRPr>
          </a:p>
          <a:p>
            <a:r>
              <a:rPr lang="en-US" sz="2400" dirty="0">
                <a:latin typeface="EON Brix Sans" panose="020B0500000000000000" pitchFamily="34" charset="77"/>
              </a:rPr>
              <a:t>Vertical slice Architecture = High Cohesion over Business capability, not over technology layers</a:t>
            </a:r>
          </a:p>
          <a:p>
            <a:endParaRPr lang="en-US" sz="2400" dirty="0">
              <a:latin typeface="EON Brix Sans" panose="020B0500000000000000" pitchFamily="34" charset="77"/>
            </a:endParaRPr>
          </a:p>
          <a:p>
            <a:r>
              <a:rPr lang="en-US" sz="2400" dirty="0">
                <a:latin typeface="EON Brix Sans" panose="020B0500000000000000" pitchFamily="34" charset="77"/>
              </a:rPr>
              <a:t>		 </a:t>
            </a:r>
          </a:p>
          <a:p>
            <a:endParaRPr lang="en-US" sz="2400" dirty="0">
              <a:latin typeface="EON Brix Sans" panose="020B0500000000000000" pitchFamily="34" charset="77"/>
            </a:endParaRPr>
          </a:p>
          <a:p>
            <a:pPr marL="380990" indent="-380990">
              <a:buFont typeface="Arial" panose="020B0604020202020204" pitchFamily="34" charset="0"/>
              <a:buChar char="•"/>
            </a:pPr>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EA35649B-BB9A-4DE3-B4BE-E83BC64139C5}"/>
              </a:ext>
            </a:extLst>
          </p:cNvPr>
          <p:cNvSpPr>
            <a:spLocks noGrp="1"/>
          </p:cNvSpPr>
          <p:nvPr>
            <p:ph type="title"/>
          </p:nvPr>
        </p:nvSpPr>
        <p:spPr>
          <a:xfrm>
            <a:off x="504000" y="504000"/>
            <a:ext cx="7344000" cy="440643"/>
          </a:xfrm>
        </p:spPr>
        <p:txBody>
          <a:bodyPr/>
          <a:lstStyle/>
          <a:p>
            <a:r>
              <a:rPr lang="de-DE" dirty="0" err="1"/>
              <a:t>Vertical</a:t>
            </a:r>
            <a:r>
              <a:rPr lang="de-DE" dirty="0"/>
              <a:t> Slice</a:t>
            </a:r>
          </a:p>
        </p:txBody>
      </p:sp>
      <p:pic>
        <p:nvPicPr>
          <p:cNvPr id="3" name="Picture 2" descr="A diagram of a diagram&#10;&#10;Description automatically generated">
            <a:extLst>
              <a:ext uri="{FF2B5EF4-FFF2-40B4-BE49-F238E27FC236}">
                <a16:creationId xmlns:a16="http://schemas.microsoft.com/office/drawing/2014/main" id="{D08447EB-172A-7026-5E8B-3615B6DBF9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267" y="139686"/>
            <a:ext cx="4919733" cy="3428575"/>
          </a:xfrm>
          <a:prstGeom prst="rect">
            <a:avLst/>
          </a:prstGeom>
        </p:spPr>
      </p:pic>
    </p:spTree>
    <p:extLst>
      <p:ext uri="{BB962C8B-B14F-4D97-AF65-F5344CB8AC3E}">
        <p14:creationId xmlns:p14="http://schemas.microsoft.com/office/powerpoint/2010/main" val="3868798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0385A-8E70-4AFD-932F-6D89608FB2D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6CEE108-10E0-24DA-8A67-4FA6720B871D}"/>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D6517D5F-915A-9C88-0C27-644595DF09D2}"/>
              </a:ext>
            </a:extLst>
          </p:cNvPr>
          <p:cNvSpPr>
            <a:spLocks noGrp="1"/>
          </p:cNvSpPr>
          <p:nvPr>
            <p:ph type="title"/>
          </p:nvPr>
        </p:nvSpPr>
        <p:spPr>
          <a:xfrm>
            <a:off x="504000" y="504000"/>
            <a:ext cx="9872452" cy="440643"/>
          </a:xfrm>
        </p:spPr>
        <p:txBody>
          <a:bodyPr/>
          <a:lstStyle/>
          <a:p>
            <a:r>
              <a:rPr lang="de-DE" dirty="0"/>
              <a:t>Fitness </a:t>
            </a:r>
            <a:r>
              <a:rPr lang="de-DE" dirty="0" err="1"/>
              <a:t>function</a:t>
            </a:r>
            <a:r>
              <a:rPr lang="de-DE" dirty="0"/>
              <a:t> </a:t>
            </a:r>
            <a:r>
              <a:rPr lang="de-DE" dirty="0" err="1"/>
              <a:t>to</a:t>
            </a:r>
            <a:r>
              <a:rPr lang="de-DE" dirty="0"/>
              <a:t> </a:t>
            </a:r>
            <a:r>
              <a:rPr lang="de-DE" dirty="0" err="1"/>
              <a:t>enforce</a:t>
            </a:r>
            <a:r>
              <a:rPr lang="de-DE" dirty="0"/>
              <a:t> clean Architecture: </a:t>
            </a:r>
            <a:r>
              <a:rPr lang="de-DE" dirty="0" err="1"/>
              <a:t>ArcUnit</a:t>
            </a:r>
            <a:endParaRPr lang="de-DE" dirty="0"/>
          </a:p>
        </p:txBody>
      </p:sp>
      <p:pic>
        <p:nvPicPr>
          <p:cNvPr id="3" name="Picture 2">
            <a:extLst>
              <a:ext uri="{FF2B5EF4-FFF2-40B4-BE49-F238E27FC236}">
                <a16:creationId xmlns:a16="http://schemas.microsoft.com/office/drawing/2014/main" id="{AA7DBD70-E9E2-3C7F-74F3-CAE46721A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99" y="1132650"/>
            <a:ext cx="11594669" cy="5725350"/>
          </a:xfrm>
          <a:prstGeom prst="rect">
            <a:avLst/>
          </a:prstGeom>
        </p:spPr>
      </p:pic>
    </p:spTree>
    <p:extLst>
      <p:ext uri="{BB962C8B-B14F-4D97-AF65-F5344CB8AC3E}">
        <p14:creationId xmlns:p14="http://schemas.microsoft.com/office/powerpoint/2010/main" val="330931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F0577-3168-CAD2-0244-4176573F3F37}"/>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47381D-F39E-D82F-E197-24DA07C290E0}"/>
              </a:ext>
            </a:extLst>
          </p:cNvPr>
          <p:cNvSpPr>
            <a:spLocks noGrp="1"/>
          </p:cNvSpPr>
          <p:nvPr>
            <p:ph type="ftr" sz="quarter" idx="11"/>
          </p:nvPr>
        </p:nvSpPr>
        <p:spPr>
          <a:xfrm>
            <a:off x="12192000" y="6858000"/>
            <a:ext cx="0" cy="0"/>
          </a:xfrm>
        </p:spPr>
        <p:txBody>
          <a:bodyPr/>
          <a:lstStyle/>
          <a:p>
            <a:r>
              <a:rPr lang="de-DE"/>
              <a:t>New E.ON PowerPoint Master</a:t>
            </a:r>
          </a:p>
        </p:txBody>
      </p:sp>
      <p:sp>
        <p:nvSpPr>
          <p:cNvPr id="3" name="Slide Number Placeholder 2">
            <a:extLst>
              <a:ext uri="{FF2B5EF4-FFF2-40B4-BE49-F238E27FC236}">
                <a16:creationId xmlns:a16="http://schemas.microsoft.com/office/drawing/2014/main" id="{A6E2D8BD-213C-59CA-3AFC-0AE8D95E8B80}"/>
              </a:ext>
            </a:extLst>
          </p:cNvPr>
          <p:cNvSpPr>
            <a:spLocks noGrp="1"/>
          </p:cNvSpPr>
          <p:nvPr>
            <p:ph type="sldNum" sz="quarter" idx="12"/>
          </p:nvPr>
        </p:nvSpPr>
        <p:spPr>
          <a:xfrm>
            <a:off x="12192000" y="6858000"/>
            <a:ext cx="0" cy="0"/>
          </a:xfrm>
        </p:spPr>
        <p:txBody>
          <a:bodyPr/>
          <a:lstStyle/>
          <a:p>
            <a:fld id="{01FFFE70-FC19-4A94-9D10-0B3C8E890CB2}" type="slidenum">
              <a:rPr lang="de-DE" smtClean="0"/>
              <a:pPr/>
              <a:t>26</a:t>
            </a:fld>
            <a:endParaRPr lang="de-DE"/>
          </a:p>
        </p:txBody>
      </p:sp>
      <p:sp>
        <p:nvSpPr>
          <p:cNvPr id="4" name="Text Placeholder 3">
            <a:extLst>
              <a:ext uri="{FF2B5EF4-FFF2-40B4-BE49-F238E27FC236}">
                <a16:creationId xmlns:a16="http://schemas.microsoft.com/office/drawing/2014/main" id="{46D7A2D0-BCB9-57FA-EEF7-7F862085C053}"/>
              </a:ext>
            </a:extLst>
          </p:cNvPr>
          <p:cNvSpPr>
            <a:spLocks noGrp="1"/>
          </p:cNvSpPr>
          <p:nvPr>
            <p:ph type="body" sz="quarter" idx="14"/>
          </p:nvPr>
        </p:nvSpPr>
        <p:spPr>
          <a:xfrm>
            <a:off x="480000" y="2860672"/>
            <a:ext cx="5436000" cy="235385"/>
          </a:xfrm>
        </p:spPr>
        <p:txBody>
          <a:bodyPr/>
          <a:lstStyle/>
          <a:p>
            <a:r>
              <a:rPr lang="en-US" dirty="0" err="1"/>
              <a:t>alexandru.lungu@eon.com</a:t>
            </a:r>
            <a:endParaRPr lang="en-US" dirty="0"/>
          </a:p>
        </p:txBody>
      </p:sp>
      <p:sp>
        <p:nvSpPr>
          <p:cNvPr id="5" name="Text Placeholder 4">
            <a:extLst>
              <a:ext uri="{FF2B5EF4-FFF2-40B4-BE49-F238E27FC236}">
                <a16:creationId xmlns:a16="http://schemas.microsoft.com/office/drawing/2014/main" id="{F73D3DFF-03C5-FECA-0CB3-27689CCD20AB}"/>
              </a:ext>
            </a:extLst>
          </p:cNvPr>
          <p:cNvSpPr>
            <a:spLocks noGrp="1"/>
          </p:cNvSpPr>
          <p:nvPr>
            <p:ph type="body" sz="quarter" idx="13"/>
          </p:nvPr>
        </p:nvSpPr>
        <p:spPr>
          <a:xfrm>
            <a:off x="480000" y="2467285"/>
            <a:ext cx="5436000" cy="302647"/>
          </a:xfrm>
        </p:spPr>
        <p:txBody>
          <a:bodyPr/>
          <a:lstStyle/>
          <a:p>
            <a:r>
              <a:rPr lang="en-US" dirty="0"/>
              <a:t>Alexandru Lungu</a:t>
            </a:r>
          </a:p>
        </p:txBody>
      </p:sp>
      <p:sp>
        <p:nvSpPr>
          <p:cNvPr id="6" name="Title 5">
            <a:extLst>
              <a:ext uri="{FF2B5EF4-FFF2-40B4-BE49-F238E27FC236}">
                <a16:creationId xmlns:a16="http://schemas.microsoft.com/office/drawing/2014/main" id="{09E6A17F-3C3B-EEEA-7CC2-7F65AAB324F6}"/>
              </a:ext>
            </a:extLst>
          </p:cNvPr>
          <p:cNvSpPr>
            <a:spLocks noGrp="1"/>
          </p:cNvSpPr>
          <p:nvPr>
            <p:ph type="title"/>
          </p:nvPr>
        </p:nvSpPr>
        <p:spPr>
          <a:xfrm>
            <a:off x="480000" y="512764"/>
            <a:ext cx="9288001" cy="689469"/>
          </a:xfrm>
        </p:spPr>
        <p:txBody>
          <a:bodyPr/>
          <a:lstStyle/>
          <a:p>
            <a:r>
              <a:rPr lang="en-US" dirty="0"/>
              <a:t>Questions ?</a:t>
            </a:r>
          </a:p>
        </p:txBody>
      </p:sp>
    </p:spTree>
    <p:extLst>
      <p:ext uri="{BB962C8B-B14F-4D97-AF65-F5344CB8AC3E}">
        <p14:creationId xmlns:p14="http://schemas.microsoft.com/office/powerpoint/2010/main" val="3814233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Bildplatzhalter 23">
            <a:extLst>
              <a:ext uri="{FF2B5EF4-FFF2-40B4-BE49-F238E27FC236}">
                <a16:creationId xmlns:a16="http://schemas.microsoft.com/office/drawing/2014/main" id="{D529F6EE-C50E-1F33-50B7-0B50F3A299FB}"/>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8750" r="18750"/>
          <a:stretch>
            <a:fillRect/>
          </a:stretch>
        </p:blipFill>
        <p:spPr>
          <a:xfrm>
            <a:off x="4572000" y="0"/>
            <a:ext cx="7620000" cy="6858000"/>
          </a:xfrm>
        </p:spPr>
      </p:pic>
      <p:sp>
        <p:nvSpPr>
          <p:cNvPr id="2" name="Footer Placeholder 1">
            <a:extLst>
              <a:ext uri="{FF2B5EF4-FFF2-40B4-BE49-F238E27FC236}">
                <a16:creationId xmlns:a16="http://schemas.microsoft.com/office/drawing/2014/main" id="{D8390FCC-8BFF-57ED-3199-2DABFAB3F0F5}"/>
              </a:ext>
            </a:extLst>
          </p:cNvPr>
          <p:cNvSpPr>
            <a:spLocks noGrp="1"/>
          </p:cNvSpPr>
          <p:nvPr>
            <p:ph type="ftr" sz="quarter" idx="11"/>
          </p:nvPr>
        </p:nvSpPr>
        <p:spPr>
          <a:xfrm>
            <a:off x="12192000" y="6858000"/>
            <a:ext cx="0" cy="0"/>
          </a:xfrm>
        </p:spPr>
        <p:txBody>
          <a:bodyPr/>
          <a:lstStyle/>
          <a:p>
            <a:r>
              <a:rPr lang="de-DE"/>
              <a:t>New E.ON PowerPoint Master</a:t>
            </a:r>
          </a:p>
        </p:txBody>
      </p:sp>
      <p:sp>
        <p:nvSpPr>
          <p:cNvPr id="3" name="Slide Number Placeholder 2">
            <a:extLst>
              <a:ext uri="{FF2B5EF4-FFF2-40B4-BE49-F238E27FC236}">
                <a16:creationId xmlns:a16="http://schemas.microsoft.com/office/drawing/2014/main" id="{FD9FD150-3C7B-2A53-5E5D-7362BEB302D2}"/>
              </a:ext>
            </a:extLst>
          </p:cNvPr>
          <p:cNvSpPr>
            <a:spLocks noGrp="1"/>
          </p:cNvSpPr>
          <p:nvPr>
            <p:ph type="sldNum" sz="quarter" idx="12"/>
          </p:nvPr>
        </p:nvSpPr>
        <p:spPr>
          <a:xfrm>
            <a:off x="12192000" y="6858000"/>
            <a:ext cx="0" cy="0"/>
          </a:xfrm>
        </p:spPr>
        <p:txBody>
          <a:bodyPr/>
          <a:lstStyle/>
          <a:p>
            <a:fld id="{01FFFE70-FC19-4A94-9D10-0B3C8E890CB2}" type="slidenum">
              <a:rPr lang="de-DE" smtClean="0"/>
              <a:pPr/>
              <a:t>27</a:t>
            </a:fld>
            <a:endParaRPr lang="de-DE"/>
          </a:p>
        </p:txBody>
      </p:sp>
      <p:sp>
        <p:nvSpPr>
          <p:cNvPr id="5" name="Text Placeholder 4">
            <a:extLst>
              <a:ext uri="{FF2B5EF4-FFF2-40B4-BE49-F238E27FC236}">
                <a16:creationId xmlns:a16="http://schemas.microsoft.com/office/drawing/2014/main" id="{A9357E8C-7AC6-CFF8-34C4-792D7214F01C}"/>
              </a:ext>
            </a:extLst>
          </p:cNvPr>
          <p:cNvSpPr>
            <a:spLocks noGrp="1"/>
          </p:cNvSpPr>
          <p:nvPr>
            <p:ph type="body" sz="quarter" idx="14"/>
          </p:nvPr>
        </p:nvSpPr>
        <p:spPr>
          <a:xfrm>
            <a:off x="480000" y="3212976"/>
            <a:ext cx="3528000" cy="235385"/>
          </a:xfrm>
        </p:spPr>
        <p:txBody>
          <a:bodyPr/>
          <a:lstStyle/>
          <a:p>
            <a:r>
              <a:rPr lang="en-US" dirty="0" err="1"/>
              <a:t>alexandru.lungu@eon.com</a:t>
            </a:r>
            <a:endParaRPr lang="en-US" dirty="0"/>
          </a:p>
        </p:txBody>
      </p:sp>
      <p:sp>
        <p:nvSpPr>
          <p:cNvPr id="6" name="Text Placeholder 5">
            <a:extLst>
              <a:ext uri="{FF2B5EF4-FFF2-40B4-BE49-F238E27FC236}">
                <a16:creationId xmlns:a16="http://schemas.microsoft.com/office/drawing/2014/main" id="{63B7B39E-A09F-EF43-C5D3-97016353195A}"/>
              </a:ext>
            </a:extLst>
          </p:cNvPr>
          <p:cNvSpPr>
            <a:spLocks noGrp="1"/>
          </p:cNvSpPr>
          <p:nvPr>
            <p:ph type="body" sz="quarter" idx="13"/>
          </p:nvPr>
        </p:nvSpPr>
        <p:spPr>
          <a:xfrm>
            <a:off x="480000" y="2865600"/>
            <a:ext cx="3528000" cy="302647"/>
          </a:xfrm>
        </p:spPr>
        <p:txBody>
          <a:bodyPr/>
          <a:lstStyle/>
          <a:p>
            <a:r>
              <a:rPr lang="en-US" dirty="0"/>
              <a:t>Alexandru Lungu</a:t>
            </a:r>
          </a:p>
        </p:txBody>
      </p:sp>
      <p:sp>
        <p:nvSpPr>
          <p:cNvPr id="7" name="Title 6">
            <a:extLst>
              <a:ext uri="{FF2B5EF4-FFF2-40B4-BE49-F238E27FC236}">
                <a16:creationId xmlns:a16="http://schemas.microsoft.com/office/drawing/2014/main" id="{ED1666BC-D20A-FD40-9D31-D6A6EF8CD5B2}"/>
              </a:ext>
            </a:extLst>
          </p:cNvPr>
          <p:cNvSpPr>
            <a:spLocks noGrp="1"/>
          </p:cNvSpPr>
          <p:nvPr>
            <p:ph type="title"/>
          </p:nvPr>
        </p:nvSpPr>
        <p:spPr>
          <a:xfrm>
            <a:off x="480000" y="512763"/>
            <a:ext cx="3528000" cy="2243691"/>
          </a:xfrm>
        </p:spPr>
        <p:txBody>
          <a:bodyPr/>
          <a:lstStyle/>
          <a:p>
            <a:r>
              <a:rPr lang="en-US" dirty="0"/>
              <a:t>Thank you for your presence.</a:t>
            </a:r>
          </a:p>
        </p:txBody>
      </p:sp>
    </p:spTree>
    <p:extLst>
      <p:ext uri="{BB962C8B-B14F-4D97-AF65-F5344CB8AC3E}">
        <p14:creationId xmlns:p14="http://schemas.microsoft.com/office/powerpoint/2010/main" val="2910799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8C9AD-9D87-7A8C-8B23-5880A461A8D6}"/>
            </a:ext>
          </a:extLst>
        </p:cNvPr>
        <p:cNvGrpSpPr/>
        <p:nvPr/>
      </p:nvGrpSpPr>
      <p:grpSpPr>
        <a:xfrm>
          <a:off x="0" y="0"/>
          <a:ext cx="0" cy="0"/>
          <a:chOff x="0" y="0"/>
          <a:chExt cx="0" cy="0"/>
        </a:xfrm>
      </p:grpSpPr>
      <p:pic>
        <p:nvPicPr>
          <p:cNvPr id="9" name="Bildplatzhalter 8">
            <a:extLst>
              <a:ext uri="{FF2B5EF4-FFF2-40B4-BE49-F238E27FC236}">
                <a16:creationId xmlns:a16="http://schemas.microsoft.com/office/drawing/2014/main" id="{49F0A17A-4A75-1600-E3C0-6D41D2A13066}"/>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2" name="Footer Placeholder 1">
            <a:extLst>
              <a:ext uri="{FF2B5EF4-FFF2-40B4-BE49-F238E27FC236}">
                <a16:creationId xmlns:a16="http://schemas.microsoft.com/office/drawing/2014/main" id="{A9EB047A-484B-37E8-C261-A8786E335575}"/>
              </a:ext>
            </a:extLst>
          </p:cNvPr>
          <p:cNvSpPr>
            <a:spLocks noGrp="1"/>
          </p:cNvSpPr>
          <p:nvPr>
            <p:ph type="ftr" sz="quarter" idx="11"/>
          </p:nvPr>
        </p:nvSpPr>
        <p:spPr>
          <a:xfrm>
            <a:off x="12192000" y="6858000"/>
            <a:ext cx="0" cy="0"/>
          </a:xfrm>
        </p:spPr>
        <p:txBody>
          <a:bodyPr/>
          <a:lstStyle/>
          <a:p>
            <a:r>
              <a:rPr lang="de-DE"/>
              <a:t>New E.ON PowerPoint Master</a:t>
            </a:r>
          </a:p>
        </p:txBody>
      </p:sp>
      <p:sp>
        <p:nvSpPr>
          <p:cNvPr id="3" name="Slide Number Placeholder 2">
            <a:extLst>
              <a:ext uri="{FF2B5EF4-FFF2-40B4-BE49-F238E27FC236}">
                <a16:creationId xmlns:a16="http://schemas.microsoft.com/office/drawing/2014/main" id="{98A96039-BD4A-C2E2-2EFA-DB7F09C8A0C5}"/>
              </a:ext>
            </a:extLst>
          </p:cNvPr>
          <p:cNvSpPr>
            <a:spLocks noGrp="1"/>
          </p:cNvSpPr>
          <p:nvPr>
            <p:ph type="sldNum" sz="quarter" idx="12"/>
          </p:nvPr>
        </p:nvSpPr>
        <p:spPr>
          <a:xfrm>
            <a:off x="12192000" y="6858000"/>
            <a:ext cx="0" cy="0"/>
          </a:xfrm>
        </p:spPr>
        <p:txBody>
          <a:bodyPr/>
          <a:lstStyle/>
          <a:p>
            <a:fld id="{01FFFE70-FC19-4A94-9D10-0B3C8E890CB2}" type="slidenum">
              <a:rPr lang="de-DE" smtClean="0"/>
              <a:pPr/>
              <a:t>28</a:t>
            </a:fld>
            <a:endParaRPr lang="de-DE"/>
          </a:p>
        </p:txBody>
      </p:sp>
      <p:sp>
        <p:nvSpPr>
          <p:cNvPr id="5" name="Title 4">
            <a:extLst>
              <a:ext uri="{FF2B5EF4-FFF2-40B4-BE49-F238E27FC236}">
                <a16:creationId xmlns:a16="http://schemas.microsoft.com/office/drawing/2014/main" id="{390094AE-ABB5-4493-F2E5-BAB46C87C0EC}"/>
              </a:ext>
            </a:extLst>
          </p:cNvPr>
          <p:cNvSpPr>
            <a:spLocks noGrp="1"/>
          </p:cNvSpPr>
          <p:nvPr>
            <p:ph type="title"/>
          </p:nvPr>
        </p:nvSpPr>
        <p:spPr>
          <a:xfrm>
            <a:off x="479425" y="1448780"/>
            <a:ext cx="11233150" cy="3545586"/>
          </a:xfrm>
        </p:spPr>
        <p:txBody>
          <a:bodyPr>
            <a:normAutofit/>
          </a:bodyPr>
          <a:lstStyle/>
          <a:p>
            <a:r>
              <a:rPr lang="en-US" dirty="0"/>
              <a:t>Thank you</a:t>
            </a:r>
          </a:p>
        </p:txBody>
      </p:sp>
      <p:sp>
        <p:nvSpPr>
          <p:cNvPr id="16" name="Textplatzhalter 15">
            <a:extLst>
              <a:ext uri="{FF2B5EF4-FFF2-40B4-BE49-F238E27FC236}">
                <a16:creationId xmlns:a16="http://schemas.microsoft.com/office/drawing/2014/main" id="{FA7BBA41-89F3-059A-DFF2-5621F0205B09}"/>
              </a:ext>
            </a:extLst>
          </p:cNvPr>
          <p:cNvSpPr>
            <a:spLocks noGrp="1" noRot="1" noMove="1" noResize="1" noEditPoints="1" noAdjustHandles="1" noChangeArrowheads="1" noChangeShapeType="1"/>
          </p:cNvSpPr>
          <p:nvPr>
            <p:ph type="body" sz="quarter" idx="15"/>
          </p:nvPr>
        </p:nvSpPr>
        <p:spPr/>
        <p:txBody>
          <a:bodyPr/>
          <a:lstStyle/>
          <a:p>
            <a:r>
              <a:rPr lang="de-DE" dirty="0"/>
              <a:t> </a:t>
            </a:r>
          </a:p>
        </p:txBody>
      </p:sp>
    </p:spTree>
    <p:extLst>
      <p:ext uri="{BB962C8B-B14F-4D97-AF65-F5344CB8AC3E}">
        <p14:creationId xmlns:p14="http://schemas.microsoft.com/office/powerpoint/2010/main" val="1554591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11F59-D453-9EA8-09A4-736857F5D3A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FF687CD-8B4F-E4E7-C335-4549ACDE26BA}"/>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8FD1A110-D2F1-5C7E-C7FC-44C99FE58680}"/>
              </a:ext>
            </a:extLst>
          </p:cNvPr>
          <p:cNvSpPr>
            <a:spLocks noGrp="1"/>
          </p:cNvSpPr>
          <p:nvPr>
            <p:ph type="title"/>
          </p:nvPr>
        </p:nvSpPr>
        <p:spPr>
          <a:xfrm>
            <a:off x="504000" y="504000"/>
            <a:ext cx="9872452" cy="440643"/>
          </a:xfrm>
        </p:spPr>
        <p:txBody>
          <a:bodyPr/>
          <a:lstStyle/>
          <a:p>
            <a:endParaRPr lang="de-DE" dirty="0"/>
          </a:p>
        </p:txBody>
      </p:sp>
    </p:spTree>
    <p:extLst>
      <p:ext uri="{BB962C8B-B14F-4D97-AF65-F5344CB8AC3E}">
        <p14:creationId xmlns:p14="http://schemas.microsoft.com/office/powerpoint/2010/main" val="423238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AAF9703-82EF-40F9-8950-AAE28A6023C1}"/>
              </a:ext>
            </a:extLst>
          </p:cNvPr>
          <p:cNvSpPr txBox="1"/>
          <p:nvPr/>
        </p:nvSpPr>
        <p:spPr>
          <a:xfrm>
            <a:off x="504000" y="944643"/>
            <a:ext cx="11010651" cy="32008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r>
              <a:rPr lang="en-US" sz="2400" dirty="0" err="1">
                <a:latin typeface="EON Brix Sans" panose="020B0500000000000000" pitchFamily="34" charset="77"/>
              </a:rPr>
              <a:t>dds</a:t>
            </a:r>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pPr marL="380990" indent="-380990">
              <a:buFont typeface="Arial" panose="020B0604020202020204" pitchFamily="34" charset="0"/>
              <a:buChar char="•"/>
            </a:pPr>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EA35649B-BB9A-4DE3-B4BE-E83BC64139C5}"/>
              </a:ext>
            </a:extLst>
          </p:cNvPr>
          <p:cNvSpPr>
            <a:spLocks noGrp="1"/>
          </p:cNvSpPr>
          <p:nvPr>
            <p:ph type="title"/>
          </p:nvPr>
        </p:nvSpPr>
        <p:spPr>
          <a:xfrm>
            <a:off x="504000" y="504000"/>
            <a:ext cx="7344000" cy="440643"/>
          </a:xfrm>
        </p:spPr>
        <p:txBody>
          <a:bodyPr/>
          <a:lstStyle/>
          <a:p>
            <a:r>
              <a:rPr lang="de-DE" dirty="0" err="1"/>
              <a:t>E.On</a:t>
            </a:r>
            <a:r>
              <a:rPr lang="de-DE" dirty="0"/>
              <a:t> Development Guild</a:t>
            </a:r>
          </a:p>
        </p:txBody>
      </p:sp>
      <p:pic>
        <p:nvPicPr>
          <p:cNvPr id="3" name="Picture 2" descr="A close-up of a network&#10;&#10;Description automatically generated">
            <a:extLst>
              <a:ext uri="{FF2B5EF4-FFF2-40B4-BE49-F238E27FC236}">
                <a16:creationId xmlns:a16="http://schemas.microsoft.com/office/drawing/2014/main" id="{0D74525B-20F3-CFC0-1DD0-07CE49F94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2" y="368194"/>
            <a:ext cx="7582164" cy="6449812"/>
          </a:xfrm>
          <a:prstGeom prst="rect">
            <a:avLst/>
          </a:prstGeom>
        </p:spPr>
      </p:pic>
      <p:sp>
        <p:nvSpPr>
          <p:cNvPr id="4" name="TextBox 3">
            <a:extLst>
              <a:ext uri="{FF2B5EF4-FFF2-40B4-BE49-F238E27FC236}">
                <a16:creationId xmlns:a16="http://schemas.microsoft.com/office/drawing/2014/main" id="{6420E82B-9ACA-FC3D-28CA-3997E36A7589}"/>
              </a:ext>
            </a:extLst>
          </p:cNvPr>
          <p:cNvSpPr txBox="1"/>
          <p:nvPr/>
        </p:nvSpPr>
        <p:spPr>
          <a:xfrm>
            <a:off x="8498542" y="1013013"/>
            <a:ext cx="2662517" cy="1200329"/>
          </a:xfrm>
          <a:prstGeom prst="rect">
            <a:avLst/>
          </a:prstGeom>
          <a:noFill/>
        </p:spPr>
        <p:txBody>
          <a:bodyPr wrap="square" rtlCol="0">
            <a:spAutoFit/>
          </a:bodyPr>
          <a:lstStyle/>
          <a:p>
            <a:r>
              <a:rPr lang="en-RO" sz="2400" dirty="0"/>
              <a:t>Monolith class dependency  graph (big ball of mud)</a:t>
            </a:r>
          </a:p>
        </p:txBody>
      </p:sp>
    </p:spTree>
    <p:extLst>
      <p:ext uri="{BB962C8B-B14F-4D97-AF65-F5344CB8AC3E}">
        <p14:creationId xmlns:p14="http://schemas.microsoft.com/office/powerpoint/2010/main" val="793338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ECC09-74E8-FD1D-2864-28263457366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62C96A05-B04B-FD7C-12B6-21D1FE303ACE}"/>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A293915C-C59E-A031-B7BC-93F53ED2F51D}"/>
              </a:ext>
            </a:extLst>
          </p:cNvPr>
          <p:cNvSpPr>
            <a:spLocks noGrp="1"/>
          </p:cNvSpPr>
          <p:nvPr>
            <p:ph type="title"/>
          </p:nvPr>
        </p:nvSpPr>
        <p:spPr>
          <a:xfrm>
            <a:off x="504000" y="504000"/>
            <a:ext cx="9872452" cy="440643"/>
          </a:xfrm>
        </p:spPr>
        <p:txBody>
          <a:bodyPr/>
          <a:lstStyle/>
          <a:p>
            <a:endParaRPr lang="de-DE" dirty="0"/>
          </a:p>
        </p:txBody>
      </p:sp>
      <p:pic>
        <p:nvPicPr>
          <p:cNvPr id="3" name="Picture 2">
            <a:extLst>
              <a:ext uri="{FF2B5EF4-FFF2-40B4-BE49-F238E27FC236}">
                <a16:creationId xmlns:a16="http://schemas.microsoft.com/office/drawing/2014/main" id="{749B605E-90C6-EAA6-CD8D-C8E4E0D65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487125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6C96-D46A-719B-7010-C0E8AA1F1898}"/>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389F499-66BD-45F6-014C-E34619C33181}"/>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0231BA4F-44E3-C0A7-D1D5-6ADA0CEE89F0}"/>
              </a:ext>
            </a:extLst>
          </p:cNvPr>
          <p:cNvSpPr>
            <a:spLocks noGrp="1"/>
          </p:cNvSpPr>
          <p:nvPr>
            <p:ph type="title"/>
          </p:nvPr>
        </p:nvSpPr>
        <p:spPr>
          <a:xfrm>
            <a:off x="1355338" y="2847807"/>
            <a:ext cx="9872452" cy="440643"/>
          </a:xfrm>
        </p:spPr>
        <p:txBody>
          <a:bodyPr/>
          <a:lstStyle/>
          <a:p>
            <a:r>
              <a:rPr lang="de-DE" dirty="0"/>
              <a:t>Solution: </a:t>
            </a:r>
            <a:r>
              <a:rPr lang="en-US" dirty="0"/>
              <a:t>SOLID principles and Hexagonal architecture</a:t>
            </a:r>
            <a:endParaRPr lang="de-DE" dirty="0"/>
          </a:p>
        </p:txBody>
      </p:sp>
    </p:spTree>
    <p:extLst>
      <p:ext uri="{BB962C8B-B14F-4D97-AF65-F5344CB8AC3E}">
        <p14:creationId xmlns:p14="http://schemas.microsoft.com/office/powerpoint/2010/main" val="105952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1A41A-5008-CE0B-3174-7D5FF1DEB9A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3847B18-180A-4170-0B36-31BC0B1F494A}"/>
              </a:ext>
            </a:extLst>
          </p:cNvPr>
          <p:cNvSpPr txBox="1"/>
          <p:nvPr/>
        </p:nvSpPr>
        <p:spPr>
          <a:xfrm>
            <a:off x="590675" y="315993"/>
            <a:ext cx="11010651" cy="17235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B21DA8BF-571E-4895-283D-26B93A4CE640}"/>
              </a:ext>
            </a:extLst>
          </p:cNvPr>
          <p:cNvSpPr>
            <a:spLocks noGrp="1"/>
          </p:cNvSpPr>
          <p:nvPr>
            <p:ph type="title"/>
          </p:nvPr>
        </p:nvSpPr>
        <p:spPr>
          <a:xfrm>
            <a:off x="504000" y="504000"/>
            <a:ext cx="9872452" cy="440643"/>
          </a:xfrm>
        </p:spPr>
        <p:txBody>
          <a:bodyPr/>
          <a:lstStyle/>
          <a:p>
            <a:endParaRPr lang="de-DE" dirty="0"/>
          </a:p>
        </p:txBody>
      </p:sp>
      <p:pic>
        <p:nvPicPr>
          <p:cNvPr id="1026" name="Picture 2" descr="Technology: Silver Bullet or Amazing Race? : Metawriting">
            <a:extLst>
              <a:ext uri="{FF2B5EF4-FFF2-40B4-BE49-F238E27FC236}">
                <a16:creationId xmlns:a16="http://schemas.microsoft.com/office/drawing/2014/main" id="{5278EDAC-B43A-D940-87B5-D568831C4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257" y="40775"/>
            <a:ext cx="6824327" cy="682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67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78423F-F81C-C66C-9E3E-F0F409BF9745}"/>
              </a:ext>
            </a:extLst>
          </p:cNvPr>
          <p:cNvSpPr>
            <a:spLocks noGrp="1"/>
          </p:cNvSpPr>
          <p:nvPr>
            <p:ph type="ftr" sz="quarter" idx="11"/>
          </p:nvPr>
        </p:nvSpPr>
        <p:spPr>
          <a:xfrm>
            <a:off x="480000" y="6526212"/>
            <a:ext cx="5436000" cy="138499"/>
          </a:xfrm>
        </p:spPr>
        <p:txBody>
          <a:bodyPr/>
          <a:lstStyle/>
          <a:p>
            <a:r>
              <a:rPr lang="de-DE" dirty="0"/>
              <a:t>New E.ON PowerPoint Master</a:t>
            </a:r>
          </a:p>
        </p:txBody>
      </p:sp>
      <p:sp>
        <p:nvSpPr>
          <p:cNvPr id="3" name="Slide Number Placeholder 2">
            <a:extLst>
              <a:ext uri="{FF2B5EF4-FFF2-40B4-BE49-F238E27FC236}">
                <a16:creationId xmlns:a16="http://schemas.microsoft.com/office/drawing/2014/main" id="{AB4DE7D4-11D6-4EC2-E554-B6BFA0ACFA13}"/>
              </a:ext>
            </a:extLst>
          </p:cNvPr>
          <p:cNvSpPr>
            <a:spLocks noGrp="1"/>
          </p:cNvSpPr>
          <p:nvPr>
            <p:ph type="sldNum" sz="quarter" idx="12"/>
          </p:nvPr>
        </p:nvSpPr>
        <p:spPr>
          <a:xfrm>
            <a:off x="11351999" y="6526212"/>
            <a:ext cx="360001" cy="138499"/>
          </a:xfrm>
        </p:spPr>
        <p:txBody>
          <a:bodyPr/>
          <a:lstStyle/>
          <a:p>
            <a:fld id="{01FFFE70-FC19-4A94-9D10-0B3C8E890CB2}" type="slidenum">
              <a:rPr lang="de-DE" smtClean="0"/>
              <a:pPr/>
              <a:t>7</a:t>
            </a:fld>
            <a:endParaRPr lang="de-DE"/>
          </a:p>
        </p:txBody>
      </p:sp>
      <p:sp>
        <p:nvSpPr>
          <p:cNvPr id="4" name="Content Placeholder 3">
            <a:extLst>
              <a:ext uri="{FF2B5EF4-FFF2-40B4-BE49-F238E27FC236}">
                <a16:creationId xmlns:a16="http://schemas.microsoft.com/office/drawing/2014/main" id="{A1C9F2F7-3DF4-6CF3-9BD8-9C267B4F5D7F}"/>
              </a:ext>
            </a:extLst>
          </p:cNvPr>
          <p:cNvSpPr>
            <a:spLocks noGrp="1"/>
          </p:cNvSpPr>
          <p:nvPr>
            <p:ph sz="quarter" idx="13"/>
          </p:nvPr>
        </p:nvSpPr>
        <p:spPr>
          <a:xfrm>
            <a:off x="480575" y="1807200"/>
            <a:ext cx="11232000" cy="4104000"/>
          </a:xfrm>
        </p:spPr>
        <p:txBody>
          <a:bodyPr/>
          <a:lstStyle/>
          <a:p>
            <a:r>
              <a:rPr lang="en-US" b="1" dirty="0"/>
              <a:t>Single Responsibility Principle</a:t>
            </a:r>
            <a:br>
              <a:rPr lang="en-US" b="1" dirty="0"/>
            </a:br>
            <a:r>
              <a:rPr lang="en-US" dirty="0"/>
              <a:t>A class should have only one reason to change</a:t>
            </a:r>
            <a:br>
              <a:rPr lang="en-US" dirty="0"/>
            </a:br>
            <a:endParaRPr lang="en-US" dirty="0"/>
          </a:p>
        </p:txBody>
      </p:sp>
      <p:sp>
        <p:nvSpPr>
          <p:cNvPr id="5" name="Title 4">
            <a:extLst>
              <a:ext uri="{FF2B5EF4-FFF2-40B4-BE49-F238E27FC236}">
                <a16:creationId xmlns:a16="http://schemas.microsoft.com/office/drawing/2014/main" id="{6A13884D-D2C8-9B52-74E7-998BF51BD872}"/>
              </a:ext>
            </a:extLst>
          </p:cNvPr>
          <p:cNvSpPr>
            <a:spLocks noGrp="1"/>
          </p:cNvSpPr>
          <p:nvPr>
            <p:ph type="title"/>
          </p:nvPr>
        </p:nvSpPr>
        <p:spPr>
          <a:xfrm>
            <a:off x="480000" y="512763"/>
            <a:ext cx="11232000" cy="886397"/>
          </a:xfrm>
        </p:spPr>
        <p:txBody>
          <a:bodyPr/>
          <a:lstStyle/>
          <a:p>
            <a:r>
              <a:rPr lang="en-US" dirty="0"/>
              <a:t>1. Single Responsibility Principle. </a:t>
            </a:r>
          </a:p>
        </p:txBody>
      </p:sp>
      <p:graphicFrame>
        <p:nvGraphicFramePr>
          <p:cNvPr id="11" name="Table 10">
            <a:extLst>
              <a:ext uri="{FF2B5EF4-FFF2-40B4-BE49-F238E27FC236}">
                <a16:creationId xmlns:a16="http://schemas.microsoft.com/office/drawing/2014/main" id="{1F0802C4-EB4E-FE2F-A57F-22C1E1BD3FF3}"/>
              </a:ext>
            </a:extLst>
          </p:cNvPr>
          <p:cNvGraphicFramePr>
            <a:graphicFrameLocks noGrp="1"/>
          </p:cNvGraphicFramePr>
          <p:nvPr>
            <p:extLst>
              <p:ext uri="{D42A27DB-BD31-4B8C-83A1-F6EECF244321}">
                <p14:modId xmlns:p14="http://schemas.microsoft.com/office/powerpoint/2010/main" val="3669845120"/>
              </p:ext>
            </p:extLst>
          </p:nvPr>
        </p:nvGraphicFramePr>
        <p:xfrm>
          <a:off x="6096000" y="2946686"/>
          <a:ext cx="4203700" cy="2032000"/>
        </p:xfrm>
        <a:graphic>
          <a:graphicData uri="http://schemas.openxmlformats.org/drawingml/2006/table">
            <a:tbl>
              <a:tblPr/>
              <a:tblGrid>
                <a:gridCol w="1168926">
                  <a:extLst>
                    <a:ext uri="{9D8B030D-6E8A-4147-A177-3AD203B41FA5}">
                      <a16:colId xmlns:a16="http://schemas.microsoft.com/office/drawing/2014/main" val="3341643198"/>
                    </a:ext>
                  </a:extLst>
                </a:gridCol>
                <a:gridCol w="826802">
                  <a:extLst>
                    <a:ext uri="{9D8B030D-6E8A-4147-A177-3AD203B41FA5}">
                      <a16:colId xmlns:a16="http://schemas.microsoft.com/office/drawing/2014/main" val="535830548"/>
                    </a:ext>
                  </a:extLst>
                </a:gridCol>
                <a:gridCol w="826802">
                  <a:extLst>
                    <a:ext uri="{9D8B030D-6E8A-4147-A177-3AD203B41FA5}">
                      <a16:colId xmlns:a16="http://schemas.microsoft.com/office/drawing/2014/main" val="2854691666"/>
                    </a:ext>
                  </a:extLst>
                </a:gridCol>
                <a:gridCol w="1381170">
                  <a:extLst>
                    <a:ext uri="{9D8B030D-6E8A-4147-A177-3AD203B41FA5}">
                      <a16:colId xmlns:a16="http://schemas.microsoft.com/office/drawing/2014/main" val="3178421638"/>
                    </a:ext>
                  </a:extLst>
                </a:gridCol>
              </a:tblGrid>
              <a:tr h="203200">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2224288"/>
                  </a:ext>
                </a:extLst>
              </a:tr>
              <a:tr h="203200">
                <a:tc>
                  <a:txBody>
                    <a:bodyPr/>
                    <a:lstStyle/>
                    <a:p>
                      <a:pPr algn="l" fontAlgn="b"/>
                      <a:r>
                        <a:rPr lang="en-GB" sz="1200" b="1" i="0" u="none" strike="noStrike">
                          <a:solidFill>
                            <a:srgbClr val="000000"/>
                          </a:solidFill>
                          <a:effectLst/>
                          <a:latin typeface="Aptos Narrow" panose="020B0004020202020204" pitchFamily="34" charset="0"/>
                        </a:rPr>
                        <a:t>Employee Service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GB" sz="1200" b="0" i="0" u="none" strike="noStrike" dirty="0">
                          <a:solidFill>
                            <a:srgbClr val="000000"/>
                          </a:solidFill>
                          <a:effectLst/>
                          <a:latin typeface="Aptos Narrow" panose="020B0004020202020204" pitchFamily="34" charset="0"/>
                        </a:rPr>
                        <a:t>Employee Repository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99567822"/>
                  </a:ext>
                </a:extLst>
              </a:tr>
              <a:tr h="203200">
                <a:tc>
                  <a:txBody>
                    <a:bodyPr/>
                    <a:lstStyle/>
                    <a:p>
                      <a:pPr algn="l" fontAlgn="b"/>
                      <a:r>
                        <a:rPr lang="en-RO" sz="1200" b="0" i="0" u="none" strike="noStrike">
                          <a:solidFill>
                            <a:srgbClr val="000000"/>
                          </a:solidFill>
                          <a:effectLst/>
                          <a:latin typeface="Aptos Narrow" panose="020B000402020202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GB" sz="1200" b="0" i="0" u="none" strike="noStrike" dirty="0">
                          <a:solidFill>
                            <a:srgbClr val="000000"/>
                          </a:solidFill>
                          <a:effectLst/>
                          <a:latin typeface="Aptos Narrow" panose="020B0004020202020204" pitchFamily="34" charset="0"/>
                        </a:rPr>
                        <a:t> save(employee)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0810749"/>
                  </a:ext>
                </a:extLst>
              </a:tr>
              <a:tr h="203200">
                <a:tc>
                  <a:txBody>
                    <a:bodyPr/>
                    <a:lstStyle/>
                    <a:p>
                      <a:pPr algn="l" fontAlgn="b"/>
                      <a:r>
                        <a:rPr lang="en-GB" sz="1200" b="0" i="0" u="none" strike="noStrike">
                          <a:solidFill>
                            <a:srgbClr val="000000"/>
                          </a:solidFill>
                          <a:effectLst/>
                          <a:latin typeface="Aptos Narrow" panose="020B0004020202020204" pitchFamily="34" charset="0"/>
                        </a:rPr>
                        <a:t> calculatePay()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RO" sz="1200" b="0" i="0" u="none" strike="noStrike">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7400384"/>
                  </a:ext>
                </a:extLst>
              </a:tr>
              <a:tr h="203200">
                <a:tc>
                  <a:txBody>
                    <a:bodyPr/>
                    <a:lstStyle/>
                    <a:p>
                      <a:pPr algn="l" fontAlgn="b"/>
                      <a:r>
                        <a:rPr lang="en-GB" sz="1200" b="0" i="0" u="none" strike="noStrike" dirty="0">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33718930"/>
                  </a:ext>
                </a:extLst>
              </a:tr>
              <a:tr h="203200">
                <a:tc>
                  <a:txBody>
                    <a:bodyPr/>
                    <a:lstStyle/>
                    <a:p>
                      <a:pPr algn="l" fontAlgn="b"/>
                      <a:r>
                        <a:rPr lang="en-GB" sz="1200" b="0" i="0" u="none" strike="noStrike" dirty="0">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0069553"/>
                  </a:ext>
                </a:extLst>
              </a:tr>
              <a:tr h="203200">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RO" sz="12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GB" sz="1200" b="0" i="0" u="none" strike="noStrike">
                          <a:solidFill>
                            <a:srgbClr val="000000"/>
                          </a:solidFill>
                          <a:effectLst/>
                          <a:latin typeface="Aptos Narrow" panose="020B0004020202020204" pitchFamily="34" charset="0"/>
                        </a:rPr>
                        <a:t>Print Service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7177738"/>
                  </a:ext>
                </a:extLst>
              </a:tr>
              <a:tr h="203200">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GB" sz="1200" b="0" i="0" u="none" strike="noStrike" dirty="0">
                          <a:solidFill>
                            <a:srgbClr val="000000"/>
                          </a:solidFill>
                          <a:effectLst/>
                          <a:latin typeface="Aptos Narrow" panose="020B0004020202020204" pitchFamily="34" charset="0"/>
                        </a:rPr>
                        <a:t> print(employee)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3984523"/>
                  </a:ext>
                </a:extLst>
              </a:tr>
              <a:tr h="203200">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dirty="0">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n-RO" sz="1200" b="0" i="0" u="none" strike="noStrike">
                          <a:solidFill>
                            <a:srgbClr val="000000"/>
                          </a:solidFill>
                          <a:effectLst/>
                          <a:latin typeface="Aptos Narrow" panose="020B00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2548313"/>
                  </a:ext>
                </a:extLst>
              </a:tr>
              <a:tr h="203200">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a:solidFill>
                          <a:srgbClr val="000000"/>
                        </a:solidFill>
                        <a:effectLst/>
                        <a:latin typeface="Aptos Narrow" panose="020B0004020202020204" pitchFamily="34" charset="0"/>
                      </a:endParaRPr>
                    </a:p>
                  </a:txBody>
                  <a:tcPr marL="9525" marR="9525" marT="9525" marB="0" anchor="b">
                    <a:lnL>
                      <a:noFill/>
                    </a:lnL>
                    <a:lnR>
                      <a:noFill/>
                    </a:lnR>
                    <a:lnT>
                      <a:noFill/>
                    </a:lnT>
                    <a:lnB>
                      <a:noFill/>
                    </a:lnB>
                    <a:noFill/>
                  </a:tcPr>
                </a:tc>
                <a:tc>
                  <a:txBody>
                    <a:bodyPr/>
                    <a:lstStyle/>
                    <a:p>
                      <a:pPr algn="l" fontAlgn="b"/>
                      <a:endParaRPr lang="en-RO" sz="1200" b="0" i="0" u="none" strike="noStrike" dirty="0">
                        <a:solidFill>
                          <a:srgbClr val="000000"/>
                        </a:solidFill>
                        <a:effectLst/>
                        <a:latin typeface="Aptos Narrow" panose="020B000402020202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536627294"/>
                  </a:ext>
                </a:extLst>
              </a:tr>
            </a:tbl>
          </a:graphicData>
        </a:graphic>
      </p:graphicFrame>
      <p:graphicFrame>
        <p:nvGraphicFramePr>
          <p:cNvPr id="13" name="Table 12">
            <a:extLst>
              <a:ext uri="{FF2B5EF4-FFF2-40B4-BE49-F238E27FC236}">
                <a16:creationId xmlns:a16="http://schemas.microsoft.com/office/drawing/2014/main" id="{F7052202-E15F-F4B5-71B3-7729661ED90E}"/>
              </a:ext>
            </a:extLst>
          </p:cNvPr>
          <p:cNvGraphicFramePr>
            <a:graphicFrameLocks noGrp="1"/>
          </p:cNvGraphicFramePr>
          <p:nvPr>
            <p:extLst>
              <p:ext uri="{D42A27DB-BD31-4B8C-83A1-F6EECF244321}">
                <p14:modId xmlns:p14="http://schemas.microsoft.com/office/powerpoint/2010/main" val="1465018992"/>
              </p:ext>
            </p:extLst>
          </p:nvPr>
        </p:nvGraphicFramePr>
        <p:xfrm>
          <a:off x="809172" y="3066998"/>
          <a:ext cx="1168400" cy="1016000"/>
        </p:xfrm>
        <a:graphic>
          <a:graphicData uri="http://schemas.openxmlformats.org/drawingml/2006/table">
            <a:tbl>
              <a:tblPr/>
              <a:tblGrid>
                <a:gridCol w="1168400">
                  <a:extLst>
                    <a:ext uri="{9D8B030D-6E8A-4147-A177-3AD203B41FA5}">
                      <a16:colId xmlns:a16="http://schemas.microsoft.com/office/drawing/2014/main" val="1615902164"/>
                    </a:ext>
                  </a:extLst>
                </a:gridCol>
              </a:tblGrid>
              <a:tr h="203200">
                <a:tc>
                  <a:txBody>
                    <a:bodyPr/>
                    <a:lstStyle/>
                    <a:p>
                      <a:pPr algn="l" fontAlgn="b"/>
                      <a:r>
                        <a:rPr lang="en-GB" sz="1200" b="1" i="0" u="none" strike="noStrike">
                          <a:solidFill>
                            <a:srgbClr val="000000"/>
                          </a:solidFill>
                          <a:effectLst/>
                          <a:latin typeface="Aptos Narrow" panose="020B0004020202020204" pitchFamily="34" charset="0"/>
                        </a:rPr>
                        <a:t>Employee Service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8395995"/>
                  </a:ext>
                </a:extLst>
              </a:tr>
              <a:tr h="203200">
                <a:tc>
                  <a:txBody>
                    <a:bodyPr/>
                    <a:lstStyle/>
                    <a:p>
                      <a:pPr algn="l" fontAlgn="b"/>
                      <a:r>
                        <a:rPr lang="en-RO" sz="1200" b="0" i="0" u="none" strike="noStrike">
                          <a:solidFill>
                            <a:srgbClr val="000000"/>
                          </a:solidFill>
                          <a:effectLst/>
                          <a:latin typeface="Aptos Narrow" panose="020B000402020202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1314062"/>
                  </a:ext>
                </a:extLst>
              </a:tr>
              <a:tr h="203200">
                <a:tc>
                  <a:txBody>
                    <a:bodyPr/>
                    <a:lstStyle/>
                    <a:p>
                      <a:pPr algn="l" fontAlgn="b"/>
                      <a:r>
                        <a:rPr lang="en-GB" sz="1200" b="0" i="0" u="none" strike="noStrike">
                          <a:solidFill>
                            <a:srgbClr val="000000"/>
                          </a:solidFill>
                          <a:effectLst/>
                          <a:latin typeface="Aptos Narrow" panose="020B0004020202020204" pitchFamily="34" charset="0"/>
                        </a:rPr>
                        <a:t> calculatePay()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9746507"/>
                  </a:ext>
                </a:extLst>
              </a:tr>
              <a:tr h="203200">
                <a:tc>
                  <a:txBody>
                    <a:bodyPr/>
                    <a:lstStyle/>
                    <a:p>
                      <a:pPr algn="l" fontAlgn="b"/>
                      <a:r>
                        <a:rPr lang="en-GB" sz="1200" b="0" i="0" u="none" strike="noStrike" dirty="0">
                          <a:solidFill>
                            <a:srgbClr val="000000"/>
                          </a:solidFill>
                          <a:effectLst/>
                          <a:latin typeface="Aptos Narrow" panose="020B0004020202020204" pitchFamily="34" charset="0"/>
                        </a:rPr>
                        <a:t> print()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5131666"/>
                  </a:ext>
                </a:extLst>
              </a:tr>
              <a:tr h="203200">
                <a:tc>
                  <a:txBody>
                    <a:bodyPr/>
                    <a:lstStyle/>
                    <a:p>
                      <a:pPr algn="l" fontAlgn="b"/>
                      <a:r>
                        <a:rPr lang="en-GB" sz="1200" b="0" i="0" u="none" strike="noStrike" dirty="0">
                          <a:solidFill>
                            <a:srgbClr val="000000"/>
                          </a:solidFill>
                          <a:effectLst/>
                          <a:latin typeface="Aptos Narrow" panose="020B0004020202020204" pitchFamily="34" charset="0"/>
                        </a:rPr>
                        <a:t> save()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8735566"/>
                  </a:ext>
                </a:extLst>
              </a:tr>
            </a:tbl>
          </a:graphicData>
        </a:graphic>
      </p:graphicFrame>
      <p:cxnSp>
        <p:nvCxnSpPr>
          <p:cNvPr id="15" name="Straight Arrow Connector 14">
            <a:extLst>
              <a:ext uri="{FF2B5EF4-FFF2-40B4-BE49-F238E27FC236}">
                <a16:creationId xmlns:a16="http://schemas.microsoft.com/office/drawing/2014/main" id="{52DE98FC-40A7-BC2E-7D42-26E60A723733}"/>
              </a:ext>
            </a:extLst>
          </p:cNvPr>
          <p:cNvCxnSpPr>
            <a:cxnSpLocks/>
          </p:cNvCxnSpPr>
          <p:nvPr/>
        </p:nvCxnSpPr>
        <p:spPr>
          <a:xfrm>
            <a:off x="7410203" y="3429000"/>
            <a:ext cx="13894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05E00F18-285C-37FE-2EBB-2706B5D2A08B}"/>
              </a:ext>
            </a:extLst>
          </p:cNvPr>
          <p:cNvCxnSpPr>
            <a:cxnSpLocks/>
          </p:cNvCxnSpPr>
          <p:nvPr/>
        </p:nvCxnSpPr>
        <p:spPr>
          <a:xfrm>
            <a:off x="7410203" y="3911315"/>
            <a:ext cx="1465440" cy="571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60403D45-7024-E4DD-A089-364BB473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7" y="3045270"/>
            <a:ext cx="485197" cy="485197"/>
          </a:xfrm>
          <a:prstGeom prst="rect">
            <a:avLst/>
          </a:prstGeom>
        </p:spPr>
      </p:pic>
      <p:pic>
        <p:nvPicPr>
          <p:cNvPr id="28" name="Picture 27">
            <a:extLst>
              <a:ext uri="{FF2B5EF4-FFF2-40B4-BE49-F238E27FC236}">
                <a16:creationId xmlns:a16="http://schemas.microsoft.com/office/drawing/2014/main" id="{1A4594B5-E980-B8C6-7C1E-5034D5E23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429" y="3045270"/>
            <a:ext cx="691690" cy="569627"/>
          </a:xfrm>
          <a:prstGeom prst="rect">
            <a:avLst/>
          </a:prstGeom>
        </p:spPr>
      </p:pic>
    </p:spTree>
    <p:extLst>
      <p:ext uri="{BB962C8B-B14F-4D97-AF65-F5344CB8AC3E}">
        <p14:creationId xmlns:p14="http://schemas.microsoft.com/office/powerpoint/2010/main" val="83172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03344-B345-6720-A72D-003A784487F3}"/>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71E3B74-0456-D5FA-485F-03252C878557}"/>
              </a:ext>
            </a:extLst>
          </p:cNvPr>
          <p:cNvSpPr txBox="1"/>
          <p:nvPr/>
        </p:nvSpPr>
        <p:spPr>
          <a:xfrm>
            <a:off x="504000" y="944643"/>
            <a:ext cx="11010651" cy="2215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pPr algn="ctr"/>
            <a:endParaRPr lang="en-US" sz="3200" kern="100" dirty="0">
              <a:solidFill>
                <a:srgbClr val="EA1C0A"/>
              </a:solidFill>
              <a:latin typeface="+mj-lt"/>
              <a:ea typeface="+mj-ea"/>
              <a:cs typeface="+mj-cs"/>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pic>
        <p:nvPicPr>
          <p:cNvPr id="7" name="Picture 6" descr="A shoe rack with shoes on top and a hat on top&#10;&#10;Description automatically generated">
            <a:extLst>
              <a:ext uri="{FF2B5EF4-FFF2-40B4-BE49-F238E27FC236}">
                <a16:creationId xmlns:a16="http://schemas.microsoft.com/office/drawing/2014/main" id="{35E17185-5D7E-236D-41F1-ABDFA223D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1597" y="1545843"/>
            <a:ext cx="4303055" cy="4303055"/>
          </a:xfrm>
          <a:prstGeom prst="rect">
            <a:avLst/>
          </a:prstGeom>
        </p:spPr>
      </p:pic>
      <p:pic>
        <p:nvPicPr>
          <p:cNvPr id="9" name="Picture 8" descr="A table with plates and bowls on it&#10;&#10;Description automatically generated">
            <a:extLst>
              <a:ext uri="{FF2B5EF4-FFF2-40B4-BE49-F238E27FC236}">
                <a16:creationId xmlns:a16="http://schemas.microsoft.com/office/drawing/2014/main" id="{2B57A9D1-948D-043A-4C2C-F71E7EE79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21" y="1510991"/>
            <a:ext cx="4303055" cy="4303055"/>
          </a:xfrm>
          <a:prstGeom prst="rect">
            <a:avLst/>
          </a:prstGeom>
        </p:spPr>
      </p:pic>
      <p:cxnSp>
        <p:nvCxnSpPr>
          <p:cNvPr id="3" name="Straight Arrow Connector 2">
            <a:extLst>
              <a:ext uri="{FF2B5EF4-FFF2-40B4-BE49-F238E27FC236}">
                <a16:creationId xmlns:a16="http://schemas.microsoft.com/office/drawing/2014/main" id="{84BC1B1A-2612-16D6-1951-25C0B3B28962}"/>
              </a:ext>
            </a:extLst>
          </p:cNvPr>
          <p:cNvCxnSpPr/>
          <p:nvPr/>
        </p:nvCxnSpPr>
        <p:spPr>
          <a:xfrm>
            <a:off x="952921" y="6328671"/>
            <a:ext cx="43030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3CE3231-F180-86DD-F2BC-DA0B6A932FAA}"/>
              </a:ext>
            </a:extLst>
          </p:cNvPr>
          <p:cNvCxnSpPr>
            <a:cxnSpLocks/>
          </p:cNvCxnSpPr>
          <p:nvPr/>
        </p:nvCxnSpPr>
        <p:spPr>
          <a:xfrm>
            <a:off x="5242710" y="6747480"/>
            <a:ext cx="19556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3622CB2-C3A1-446E-BEDC-E803AE2340BF}"/>
              </a:ext>
            </a:extLst>
          </p:cNvPr>
          <p:cNvSpPr txBox="1"/>
          <p:nvPr/>
        </p:nvSpPr>
        <p:spPr>
          <a:xfrm>
            <a:off x="2326717" y="5866174"/>
            <a:ext cx="2773448" cy="461665"/>
          </a:xfrm>
          <a:prstGeom prst="rect">
            <a:avLst/>
          </a:prstGeom>
          <a:noFill/>
        </p:spPr>
        <p:txBody>
          <a:bodyPr wrap="square" rtlCol="0">
            <a:spAutoFit/>
          </a:bodyPr>
          <a:lstStyle/>
          <a:p>
            <a:r>
              <a:rPr lang="en-RO" sz="2400" dirty="0"/>
              <a:t>High Cohesion</a:t>
            </a:r>
          </a:p>
        </p:txBody>
      </p:sp>
      <p:cxnSp>
        <p:nvCxnSpPr>
          <p:cNvPr id="11" name="Straight Connector 10">
            <a:extLst>
              <a:ext uri="{FF2B5EF4-FFF2-40B4-BE49-F238E27FC236}">
                <a16:creationId xmlns:a16="http://schemas.microsoft.com/office/drawing/2014/main" id="{24DC8555-7320-E3BE-12AF-B7E1864167DE}"/>
              </a:ext>
            </a:extLst>
          </p:cNvPr>
          <p:cNvCxnSpPr>
            <a:cxnSpLocks/>
          </p:cNvCxnSpPr>
          <p:nvPr/>
        </p:nvCxnSpPr>
        <p:spPr>
          <a:xfrm flipH="1" flipV="1">
            <a:off x="5242710" y="1423951"/>
            <a:ext cx="13265" cy="5342144"/>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3D8C077-25B5-B625-5F7A-63F568D3D319}"/>
              </a:ext>
            </a:extLst>
          </p:cNvPr>
          <p:cNvSpPr/>
          <p:nvPr/>
        </p:nvSpPr>
        <p:spPr>
          <a:xfrm>
            <a:off x="753858" y="1336398"/>
            <a:ext cx="4488852" cy="452634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RO" sz="2400"/>
          </a:p>
        </p:txBody>
      </p:sp>
      <p:cxnSp>
        <p:nvCxnSpPr>
          <p:cNvPr id="14" name="Straight Arrow Connector 13">
            <a:extLst>
              <a:ext uri="{FF2B5EF4-FFF2-40B4-BE49-F238E27FC236}">
                <a16:creationId xmlns:a16="http://schemas.microsoft.com/office/drawing/2014/main" id="{F12C0D5F-39B4-A892-FBF3-CC4F2FF3B092}"/>
              </a:ext>
            </a:extLst>
          </p:cNvPr>
          <p:cNvCxnSpPr/>
          <p:nvPr/>
        </p:nvCxnSpPr>
        <p:spPr>
          <a:xfrm>
            <a:off x="7211597" y="6256377"/>
            <a:ext cx="43030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0FE67F1-B9C2-C2A7-848A-319D8641FF41}"/>
              </a:ext>
            </a:extLst>
          </p:cNvPr>
          <p:cNvSpPr txBox="1"/>
          <p:nvPr/>
        </p:nvSpPr>
        <p:spPr>
          <a:xfrm>
            <a:off x="8465416" y="5862741"/>
            <a:ext cx="2773448" cy="461665"/>
          </a:xfrm>
          <a:prstGeom prst="rect">
            <a:avLst/>
          </a:prstGeom>
          <a:noFill/>
        </p:spPr>
        <p:txBody>
          <a:bodyPr wrap="square" rtlCol="0">
            <a:spAutoFit/>
          </a:bodyPr>
          <a:lstStyle/>
          <a:p>
            <a:r>
              <a:rPr lang="en-RO" sz="2400" dirty="0"/>
              <a:t>High Cohesion</a:t>
            </a:r>
          </a:p>
        </p:txBody>
      </p:sp>
      <p:cxnSp>
        <p:nvCxnSpPr>
          <p:cNvPr id="17" name="Straight Connector 16">
            <a:extLst>
              <a:ext uri="{FF2B5EF4-FFF2-40B4-BE49-F238E27FC236}">
                <a16:creationId xmlns:a16="http://schemas.microsoft.com/office/drawing/2014/main" id="{8977B9C8-F42C-4838-D8B4-7C99DE325760}"/>
              </a:ext>
            </a:extLst>
          </p:cNvPr>
          <p:cNvCxnSpPr>
            <a:cxnSpLocks/>
          </p:cNvCxnSpPr>
          <p:nvPr/>
        </p:nvCxnSpPr>
        <p:spPr>
          <a:xfrm flipV="1">
            <a:off x="7198331" y="1423952"/>
            <a:ext cx="0" cy="5434049"/>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61B0A59-08CF-1622-B987-C5CA953ED891}"/>
              </a:ext>
            </a:extLst>
          </p:cNvPr>
          <p:cNvSpPr txBox="1"/>
          <p:nvPr/>
        </p:nvSpPr>
        <p:spPr>
          <a:xfrm>
            <a:off x="5207067" y="6297484"/>
            <a:ext cx="2040174" cy="461665"/>
          </a:xfrm>
          <a:prstGeom prst="rect">
            <a:avLst/>
          </a:prstGeom>
          <a:noFill/>
        </p:spPr>
        <p:txBody>
          <a:bodyPr wrap="none" rtlCol="0">
            <a:spAutoFit/>
          </a:bodyPr>
          <a:lstStyle/>
          <a:p>
            <a:r>
              <a:rPr lang="en-RO" sz="2400" dirty="0"/>
              <a:t>Loose coupling</a:t>
            </a:r>
          </a:p>
        </p:txBody>
      </p:sp>
      <p:sp>
        <p:nvSpPr>
          <p:cNvPr id="22" name="Rectangle 21">
            <a:extLst>
              <a:ext uri="{FF2B5EF4-FFF2-40B4-BE49-F238E27FC236}">
                <a16:creationId xmlns:a16="http://schemas.microsoft.com/office/drawing/2014/main" id="{DBBB318B-2E06-5AFF-78AA-D6A3440146B1}"/>
              </a:ext>
            </a:extLst>
          </p:cNvPr>
          <p:cNvSpPr/>
          <p:nvPr/>
        </p:nvSpPr>
        <p:spPr>
          <a:xfrm>
            <a:off x="7206249" y="1336398"/>
            <a:ext cx="4488852" cy="452634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RO" sz="2400"/>
          </a:p>
        </p:txBody>
      </p:sp>
      <p:sp>
        <p:nvSpPr>
          <p:cNvPr id="25" name="TextBox 24">
            <a:extLst>
              <a:ext uri="{FF2B5EF4-FFF2-40B4-BE49-F238E27FC236}">
                <a16:creationId xmlns:a16="http://schemas.microsoft.com/office/drawing/2014/main" id="{1C5CEF67-73C2-7DED-8AD8-C1201B4EECCD}"/>
              </a:ext>
            </a:extLst>
          </p:cNvPr>
          <p:cNvSpPr txBox="1"/>
          <p:nvPr/>
        </p:nvSpPr>
        <p:spPr>
          <a:xfrm>
            <a:off x="622671" y="922596"/>
            <a:ext cx="3889398" cy="461665"/>
          </a:xfrm>
          <a:prstGeom prst="rect">
            <a:avLst/>
          </a:prstGeom>
          <a:noFill/>
        </p:spPr>
        <p:txBody>
          <a:bodyPr wrap="none" rtlCol="0">
            <a:spAutoFit/>
          </a:bodyPr>
          <a:lstStyle/>
          <a:p>
            <a:r>
              <a:rPr lang="en-GB" sz="2400" dirty="0"/>
              <a:t>D</a:t>
            </a:r>
            <a:r>
              <a:rPr lang="en-RO" sz="2400" dirty="0"/>
              <a:t>inner table Bounded context</a:t>
            </a:r>
          </a:p>
        </p:txBody>
      </p:sp>
      <p:sp>
        <p:nvSpPr>
          <p:cNvPr id="26" name="TextBox 25">
            <a:extLst>
              <a:ext uri="{FF2B5EF4-FFF2-40B4-BE49-F238E27FC236}">
                <a16:creationId xmlns:a16="http://schemas.microsoft.com/office/drawing/2014/main" id="{6B8D820E-5764-63F2-9D40-658E92683203}"/>
              </a:ext>
            </a:extLst>
          </p:cNvPr>
          <p:cNvSpPr txBox="1"/>
          <p:nvPr/>
        </p:nvSpPr>
        <p:spPr>
          <a:xfrm>
            <a:off x="7072213" y="891368"/>
            <a:ext cx="4106702" cy="461665"/>
          </a:xfrm>
          <a:prstGeom prst="rect">
            <a:avLst/>
          </a:prstGeom>
          <a:noFill/>
        </p:spPr>
        <p:txBody>
          <a:bodyPr wrap="none" rtlCol="0">
            <a:spAutoFit/>
          </a:bodyPr>
          <a:lstStyle/>
          <a:p>
            <a:r>
              <a:rPr lang="en-US" sz="2400" dirty="0"/>
              <a:t>Shoes cabinet </a:t>
            </a:r>
            <a:r>
              <a:rPr lang="en-RO" sz="2400" dirty="0"/>
              <a:t>Bounded context</a:t>
            </a:r>
          </a:p>
        </p:txBody>
      </p:sp>
      <p:sp>
        <p:nvSpPr>
          <p:cNvPr id="4" name="Title 3">
            <a:extLst>
              <a:ext uri="{FF2B5EF4-FFF2-40B4-BE49-F238E27FC236}">
                <a16:creationId xmlns:a16="http://schemas.microsoft.com/office/drawing/2014/main" id="{32455E4D-6EA4-5EF7-95B2-12AB87835CC9}"/>
              </a:ext>
            </a:extLst>
          </p:cNvPr>
          <p:cNvSpPr>
            <a:spLocks noGrp="1"/>
          </p:cNvSpPr>
          <p:nvPr>
            <p:ph type="title"/>
          </p:nvPr>
        </p:nvSpPr>
        <p:spPr/>
        <p:txBody>
          <a:bodyPr/>
          <a:lstStyle/>
          <a:p>
            <a:r>
              <a:rPr lang="en-RO" dirty="0"/>
              <a:t>SRP, how ?</a:t>
            </a:r>
          </a:p>
        </p:txBody>
      </p:sp>
    </p:spTree>
    <p:extLst>
      <p:ext uri="{BB962C8B-B14F-4D97-AF65-F5344CB8AC3E}">
        <p14:creationId xmlns:p14="http://schemas.microsoft.com/office/powerpoint/2010/main" val="2009906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5A70C-2D60-A77E-43CF-41FD2929F02C}"/>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C4FC698C-64D7-1333-DEBA-BFCE1FC53493}"/>
              </a:ext>
            </a:extLst>
          </p:cNvPr>
          <p:cNvSpPr txBox="1"/>
          <p:nvPr/>
        </p:nvSpPr>
        <p:spPr>
          <a:xfrm>
            <a:off x="590675" y="315993"/>
            <a:ext cx="11010651" cy="2092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fromWordArt="0" anchor="t" anchorCtr="0" forceAA="0" compatLnSpc="1">
            <a:prstTxWarp prst="textNoShape">
              <a:avLst/>
            </a:prstTxWarp>
            <a:spAutoFit/>
          </a:bodyPr>
          <a:lstStyle/>
          <a:p>
            <a:pPr algn="ctr"/>
            <a:endParaRPr lang="de-DE" sz="3200" kern="100" dirty="0">
              <a:solidFill>
                <a:srgbClr val="EA1C0A"/>
              </a:solidFill>
              <a:latin typeface="+mj-lt"/>
              <a:ea typeface="+mj-ea"/>
              <a:cs typeface="+mj-cs"/>
            </a:endParaRPr>
          </a:p>
          <a:p>
            <a:endParaRPr lang="en-US" sz="2400" dirty="0">
              <a:latin typeface="EON Brix Sans" panose="020B0500000000000000" pitchFamily="34" charset="77"/>
            </a:endParaRPr>
          </a:p>
          <a:p>
            <a:r>
              <a:rPr lang="en-US" sz="2400" dirty="0">
                <a:latin typeface="EON Brix Sans" panose="020B0500000000000000" pitchFamily="34" charset="77"/>
              </a:rPr>
              <a:t>For clean architecture, </a:t>
            </a:r>
            <a:r>
              <a:rPr lang="en-US" sz="2400" b="1" dirty="0">
                <a:latin typeface="EON Brix Sans" panose="020B0500000000000000" pitchFamily="34" charset="77"/>
              </a:rPr>
              <a:t>we need high cohesion and loose coupling.</a:t>
            </a:r>
          </a:p>
          <a:p>
            <a:endParaRPr lang="en-US" sz="2400" dirty="0">
              <a:latin typeface="EON Brix Sans" panose="020B0500000000000000" pitchFamily="34" charset="77"/>
            </a:endParaRPr>
          </a:p>
          <a:p>
            <a:endParaRPr lang="en-US" sz="2400" dirty="0">
              <a:latin typeface="EON Brix Sans" panose="020B0500000000000000" pitchFamily="34" charset="77"/>
            </a:endParaRPr>
          </a:p>
        </p:txBody>
      </p:sp>
      <p:sp>
        <p:nvSpPr>
          <p:cNvPr id="12" name="Titel 1">
            <a:extLst>
              <a:ext uri="{FF2B5EF4-FFF2-40B4-BE49-F238E27FC236}">
                <a16:creationId xmlns:a16="http://schemas.microsoft.com/office/drawing/2014/main" id="{DED0C009-7A80-E080-D1EB-1CA2A26F945F}"/>
              </a:ext>
            </a:extLst>
          </p:cNvPr>
          <p:cNvSpPr>
            <a:spLocks noGrp="1"/>
          </p:cNvSpPr>
          <p:nvPr>
            <p:ph type="title"/>
          </p:nvPr>
        </p:nvSpPr>
        <p:spPr>
          <a:xfrm>
            <a:off x="504000" y="504000"/>
            <a:ext cx="7344000" cy="440643"/>
          </a:xfrm>
        </p:spPr>
        <p:txBody>
          <a:bodyPr/>
          <a:lstStyle/>
          <a:p>
            <a:r>
              <a:rPr lang="en-US" sz="3200" dirty="0">
                <a:latin typeface="EON Brix Sans" panose="020B0500000000000000" pitchFamily="34" charset="77"/>
              </a:rPr>
              <a:t>high cohesion and loose coupling</a:t>
            </a:r>
            <a:endParaRPr lang="de-DE" dirty="0"/>
          </a:p>
        </p:txBody>
      </p:sp>
      <p:pic>
        <p:nvPicPr>
          <p:cNvPr id="3" name="Graphic 2">
            <a:extLst>
              <a:ext uri="{FF2B5EF4-FFF2-40B4-BE49-F238E27FC236}">
                <a16:creationId xmlns:a16="http://schemas.microsoft.com/office/drawing/2014/main" id="{88EB9AF7-F3BD-7868-486E-DFA14AF3E4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9376" y="1987990"/>
            <a:ext cx="5130800" cy="4462551"/>
          </a:xfrm>
          <a:prstGeom prst="rect">
            <a:avLst/>
          </a:prstGeom>
        </p:spPr>
      </p:pic>
      <p:pic>
        <p:nvPicPr>
          <p:cNvPr id="2" name="Picture 1">
            <a:extLst>
              <a:ext uri="{FF2B5EF4-FFF2-40B4-BE49-F238E27FC236}">
                <a16:creationId xmlns:a16="http://schemas.microsoft.com/office/drawing/2014/main" id="{564C3691-8DFC-8215-5A10-9B3F1A65CF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8354" y="5023157"/>
            <a:ext cx="485197" cy="485197"/>
          </a:xfrm>
          <a:prstGeom prst="rect">
            <a:avLst/>
          </a:prstGeom>
        </p:spPr>
      </p:pic>
      <p:pic>
        <p:nvPicPr>
          <p:cNvPr id="4" name="Picture 3">
            <a:extLst>
              <a:ext uri="{FF2B5EF4-FFF2-40B4-BE49-F238E27FC236}">
                <a16:creationId xmlns:a16="http://schemas.microsoft.com/office/drawing/2014/main" id="{D7793048-952E-AE6D-0EA8-B9B7D1F051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354" y="2408872"/>
            <a:ext cx="691690" cy="569627"/>
          </a:xfrm>
          <a:prstGeom prst="rect">
            <a:avLst/>
          </a:prstGeom>
        </p:spPr>
      </p:pic>
    </p:spTree>
    <p:extLst>
      <p:ext uri="{BB962C8B-B14F-4D97-AF65-F5344CB8AC3E}">
        <p14:creationId xmlns:p14="http://schemas.microsoft.com/office/powerpoint/2010/main" val="2824273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PRESENTATION_LANGUAGE" val="1031"/>
</p:tagLst>
</file>

<file path=ppt/tags/tag1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0"/>
  <p:tag name="MIO_SHOW_DATE" val="False"/>
  <p:tag name="MIO_SHOW_FOOTER" val="False"/>
  <p:tag name="MIO_SHOW_PAGENUMBER" val="False"/>
  <p:tag name="MIO_AVOID_BLANK_LAYOUT" val="False"/>
  <p:tag name="MIO_CD_LAYOUT_VALID_AREA" val="False"/>
  <p:tag name="MIO_EMBED_FONT" val="False"/>
  <p:tag name="MIO_MATCH_COLOR_SCHEME" val="False"/>
  <p:tag name="MIO_EKGUID" val="eb6f9806-6aca-42a5-a15d-21eb542aa4f3"/>
  <p:tag name="MIO_DBID" val="D7590C14-188D-4365-94A4-B777FB29057E"/>
  <p:tag name="MIO_OBJECTNAME" val="# E.ON"/>
  <p:tag name="MIO_NUMBER_OF_VALID_LAYOUTS" val="27"/>
  <p:tag name="MIO_VERSION" val="20.06.2023 11:00:13"/>
  <p:tag name="MIO_LASTDOWNLOADED" val="01.08.2023 07:08:57.546"/>
  <p:tag name="MIO_CDID" val="4d0307e6-a3f9-4dd6-817a-a971db264043"/>
</p:tagLst>
</file>

<file path=ppt/tags/tag2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xml><?xml version="1.0" encoding="utf-8"?>
<p:tagLst xmlns:a="http://schemas.openxmlformats.org/drawingml/2006/main" xmlns:r="http://schemas.openxmlformats.org/officeDocument/2006/relationships" xmlns:p="http://schemas.openxmlformats.org/presentationml/2006/main">
  <p:tag name="MIO_SKIP_CDCHECK" val="True"/>
</p:tagLst>
</file>

<file path=ppt/theme/theme1.xml><?xml version="1.0" encoding="utf-8"?>
<a:theme xmlns:a="http://schemas.openxmlformats.org/drawingml/2006/main" name="E.ON">
  <a:themeElements>
    <a:clrScheme name="E.ON 2024-03-22">
      <a:dk1>
        <a:srgbClr val="1A1A1A"/>
      </a:dk1>
      <a:lt1>
        <a:srgbClr val="FFFFFF"/>
      </a:lt1>
      <a:dk2>
        <a:srgbClr val="1A1A1A"/>
      </a:dk2>
      <a:lt2>
        <a:srgbClr val="FFFFFF"/>
      </a:lt2>
      <a:accent1>
        <a:srgbClr val="EA1B0A"/>
      </a:accent1>
      <a:accent2>
        <a:srgbClr val="9D1207"/>
      </a:accent2>
      <a:accent3>
        <a:srgbClr val="F05B48"/>
      </a:accent3>
      <a:accent4>
        <a:srgbClr val="F6C1B0"/>
      </a:accent4>
      <a:accent5>
        <a:srgbClr val="961482"/>
      </a:accent5>
      <a:accent6>
        <a:srgbClr val="CA6FBA"/>
      </a:accent6>
      <a:hlink>
        <a:srgbClr val="1A1A1A"/>
      </a:hlink>
      <a:folHlink>
        <a:srgbClr val="1A1A1A"/>
      </a:folHlink>
    </a:clrScheme>
    <a:fontScheme name="Benutzerdefiniert 45">
      <a:majorFont>
        <a:latin typeface="EON Brix Sans"/>
        <a:ea typeface=""/>
        <a:cs typeface=""/>
      </a:majorFont>
      <a:minorFont>
        <a:latin typeface="EON Bri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algn="ctr" defTabSz="540000">
          <a:lnSpc>
            <a:spcPct val="120000"/>
          </a:lnSpc>
          <a:spcAft>
            <a:spcPts val="400"/>
          </a:spcAft>
          <a:defRPr sz="1400" dirty="0"/>
        </a:defPPr>
      </a:lstStyle>
      <a:style>
        <a:lnRef idx="2">
          <a:schemeClr val="accent1">
            <a:shade val="50000"/>
          </a:schemeClr>
        </a:lnRef>
        <a:fillRef idx="1">
          <a:schemeClr val="accent1"/>
        </a:fillRef>
        <a:effectRef idx="0">
          <a:schemeClr val="accent1"/>
        </a:effectRef>
        <a:fontRef idx="minor">
          <a:schemeClr val="lt1"/>
        </a:fontRef>
      </a:style>
    </a:spDef>
    <a:lnDef>
      <a:spPr>
        <a:ln w="9525"/>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defTabSz="540000">
          <a:lnSpc>
            <a:spcPct val="120000"/>
          </a:lnSpc>
          <a:spcAft>
            <a:spcPts val="400"/>
          </a:spcAft>
          <a:defRPr dirty="0"/>
        </a:defPPr>
      </a:lstStyle>
    </a:txDef>
  </a:objectDefaults>
  <a:extraClrSchemeLst/>
  <a:custClrLst>
    <a:custClr name="Red 100">
      <a:srgbClr val="F6E5DC"/>
    </a:custClr>
    <a:custClr name="Red 200">
      <a:srgbClr val="F6C1B0"/>
    </a:custClr>
    <a:custClr name="Red 300">
      <a:srgbClr val="F59A86"/>
    </a:custClr>
    <a:custClr name="Red 400">
      <a:srgbClr val="F05B48"/>
    </a:custClr>
    <a:custClr name="Red 500">
      <a:srgbClr val="EA1B0A"/>
    </a:custClr>
    <a:custClr name="Red 600">
      <a:srgbClr val="C41708"/>
    </a:custClr>
    <a:custClr name="Red 700">
      <a:srgbClr val="9D1207"/>
    </a:custClr>
    <a:custClr name="Red 800">
      <a:srgbClr val="750E05"/>
    </a:custClr>
    <a:custClr name="Red 900">
      <a:srgbClr val="4E0903"/>
    </a:custClr>
    <a:custClr>
      <a:srgbClr val="FFFFFF"/>
    </a:custClr>
    <a:custClr name="Purple 100">
      <a:srgbClr val="F0D8EB"/>
    </a:custClr>
    <a:custClr name="Purple 200">
      <a:srgbClr val="DBA6D1"/>
    </a:custClr>
    <a:custClr name="Purple 300">
      <a:srgbClr val="CA6FBA"/>
    </a:custClr>
    <a:custClr name="Purple 400">
      <a:srgbClr val="B0429D"/>
    </a:custClr>
    <a:custClr name="Purple 500">
      <a:srgbClr val="961482"/>
    </a:custClr>
    <a:custClr name="Purple 600">
      <a:srgbClr val="821171"/>
    </a:custClr>
    <a:custClr name="Purple 700">
      <a:srgbClr val="710F62"/>
    </a:custClr>
    <a:custClr name="Purple 800">
      <a:srgbClr val="5F0C52"/>
    </a:custClr>
    <a:custClr name="Purple 900">
      <a:srgbClr val="4D0A42"/>
    </a:custClr>
    <a:custClr>
      <a:srgbClr val="FFFFFF"/>
    </a:custClr>
    <a:custClr name="Grey 100">
      <a:srgbClr val="F8F5F2"/>
    </a:custClr>
    <a:custClr name="Grey 200">
      <a:srgbClr val="F0EBE5"/>
    </a:custClr>
    <a:custClr name="Grey 300">
      <a:srgbClr val="D7D0CC"/>
    </a:custClr>
    <a:custClr name="Grey 400">
      <a:srgbClr val="B3ACA9"/>
    </a:custClr>
    <a:custClr name="Grey 500">
      <a:srgbClr val="958D8B"/>
    </a:custClr>
    <a:custClr name="Grey 600">
      <a:srgbClr val="767676"/>
    </a:custClr>
    <a:custClr name="Grey 700">
      <a:srgbClr val="5C5C5C"/>
    </a:custClr>
    <a:custClr name="Grey 800">
      <a:srgbClr val="404040"/>
    </a:custClr>
    <a:custClr name="Grey 900">
      <a:srgbClr val="262626"/>
    </a:custClr>
    <a:custClr>
      <a:srgbClr val="FFFFFF"/>
    </a:custClr>
    <a:custClr name="Blue 100">
      <a:srgbClr val="CCEBFF"/>
    </a:custClr>
    <a:custClr name="Blue 200">
      <a:srgbClr val="A3DAFF"/>
    </a:custClr>
    <a:custClr name="Blue 300">
      <a:srgbClr val="7ACAFF"/>
    </a:custClr>
    <a:custClr name="Blue 400">
      <a:srgbClr val="52BAFF"/>
    </a:custClr>
    <a:custClr name="Blue 500">
      <a:srgbClr val="27A9FF"/>
    </a:custClr>
    <a:custClr name="Blue 600">
      <a:srgbClr val="0093F5"/>
    </a:custClr>
    <a:custClr name="Blue 700">
      <a:srgbClr val="0075C2"/>
    </a:custClr>
    <a:custClr name="Blue 800">
      <a:srgbClr val="00568F"/>
    </a:custClr>
    <a:custClr name="Blue 900">
      <a:srgbClr val="00375C"/>
    </a:custClr>
    <a:custClr>
      <a:srgbClr val="FFFFFF"/>
    </a:custClr>
  </a:custClrLst>
  <a:extLst>
    <a:ext uri="{05A4C25C-085E-4340-85A3-A5531E510DB2}">
      <thm15:themeFamily xmlns:thm15="http://schemas.microsoft.com/office/thememl/2012/main" name="EON_Presentation.potx" id="{C15D9FDF-0D54-45A2-A2DF-B7A90DF098F0}" vid="{18B97579-6F8D-4C69-BE33-321BB92D3DFE}"/>
    </a:ext>
  </a:extLst>
</a:theme>
</file>

<file path=ppt/theme/theme2.xml><?xml version="1.0" encoding="utf-8"?>
<a:theme xmlns:a="http://schemas.openxmlformats.org/drawingml/2006/main" name="Office">
  <a:themeElements>
    <a:clrScheme name="E.ON 2024-03-22">
      <a:dk1>
        <a:srgbClr val="1A1A1A"/>
      </a:dk1>
      <a:lt1>
        <a:srgbClr val="FFFFFF"/>
      </a:lt1>
      <a:dk2>
        <a:srgbClr val="1A1A1A"/>
      </a:dk2>
      <a:lt2>
        <a:srgbClr val="FFFFFF"/>
      </a:lt2>
      <a:accent1>
        <a:srgbClr val="EA1B0A"/>
      </a:accent1>
      <a:accent2>
        <a:srgbClr val="9D1207"/>
      </a:accent2>
      <a:accent3>
        <a:srgbClr val="F05B48"/>
      </a:accent3>
      <a:accent4>
        <a:srgbClr val="F6C1B0"/>
      </a:accent4>
      <a:accent5>
        <a:srgbClr val="961482"/>
      </a:accent5>
      <a:accent6>
        <a:srgbClr val="CA6FBA"/>
      </a:accent6>
      <a:hlink>
        <a:srgbClr val="1A1A1A"/>
      </a:hlink>
      <a:folHlink>
        <a:srgbClr val="1A1A1A"/>
      </a:folHlink>
    </a:clrScheme>
    <a:fontScheme name="Benutzerdefiniert 45">
      <a:majorFont>
        <a:latin typeface="EON Brix Sans"/>
        <a:ea typeface=""/>
        <a:cs typeface=""/>
      </a:majorFont>
      <a:minorFont>
        <a:latin typeface="EON Bri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ON 2024-03-22">
      <a:dk1>
        <a:srgbClr val="1A1A1A"/>
      </a:dk1>
      <a:lt1>
        <a:srgbClr val="FFFFFF"/>
      </a:lt1>
      <a:dk2>
        <a:srgbClr val="1A1A1A"/>
      </a:dk2>
      <a:lt2>
        <a:srgbClr val="FFFFFF"/>
      </a:lt2>
      <a:accent1>
        <a:srgbClr val="EA1B0A"/>
      </a:accent1>
      <a:accent2>
        <a:srgbClr val="9D1207"/>
      </a:accent2>
      <a:accent3>
        <a:srgbClr val="F05B48"/>
      </a:accent3>
      <a:accent4>
        <a:srgbClr val="F6C1B0"/>
      </a:accent4>
      <a:accent5>
        <a:srgbClr val="961482"/>
      </a:accent5>
      <a:accent6>
        <a:srgbClr val="CA6FBA"/>
      </a:accent6>
      <a:hlink>
        <a:srgbClr val="1A1A1A"/>
      </a:hlink>
      <a:folHlink>
        <a:srgbClr val="1A1A1A"/>
      </a:folHlink>
    </a:clrScheme>
    <a:fontScheme name="Benutzerdefiniert 45">
      <a:majorFont>
        <a:latin typeface="EON Brix Sans"/>
        <a:ea typeface=""/>
        <a:cs typeface=""/>
      </a:majorFont>
      <a:minorFont>
        <a:latin typeface="EON Bri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bd85ca3-a648-4808-98f4-fd769bced636">
      <Terms xmlns="http://schemas.microsoft.com/office/infopath/2007/PartnerControls"/>
    </lcf76f155ced4ddcb4097134ff3c332f>
    <TaxCatchAll xmlns="873adf82-8543-45de-ab67-3985070cb6ec" xsi:nil="true"/>
    <SharedWithUsers xmlns="873adf82-8543-45de-ab67-3985070cb6ec">
      <UserInfo>
        <DisplayName>Sebastian Emmel (Peter Schmidt Group)</DisplayName>
        <AccountId>20</AccountId>
        <AccountType/>
      </UserInfo>
      <UserInfo>
        <DisplayName>Fabio Prata (Peter Schmidt Group)</DisplayName>
        <AccountId>28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42769179A9DCF409C2A8CB944873DB4" ma:contentTypeVersion="15" ma:contentTypeDescription="Create a new document." ma:contentTypeScope="" ma:versionID="e0dba57bfaab1bf86df6ed3a06d707f0">
  <xsd:schema xmlns:xsd="http://www.w3.org/2001/XMLSchema" xmlns:xs="http://www.w3.org/2001/XMLSchema" xmlns:p="http://schemas.microsoft.com/office/2006/metadata/properties" xmlns:ns2="6bd85ca3-a648-4808-98f4-fd769bced636" xmlns:ns3="873adf82-8543-45de-ab67-3985070cb6ec" targetNamespace="http://schemas.microsoft.com/office/2006/metadata/properties" ma:root="true" ma:fieldsID="a29bffadb33639e433d2583f06272b34" ns2:_="" ns3:_="">
    <xsd:import namespace="6bd85ca3-a648-4808-98f4-fd769bced636"/>
    <xsd:import namespace="873adf82-8543-45de-ab67-3985070cb6e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d85ca3-a648-4808-98f4-fd769bced6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73adf82-8543-45de-ab67-3985070cb6e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7ed3949-2294-4e6c-8376-851c85d44729}" ma:internalName="TaxCatchAll" ma:showField="CatchAllData" ma:web="873adf82-8543-45de-ab67-3985070cb6e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B9F5CF-2DCE-49DD-AA36-81101D395492}">
  <ds:schemaRefs>
    <ds:schemaRef ds:uri="http://purl.org/dc/dcmitype/"/>
    <ds:schemaRef ds:uri="http://schemas.microsoft.com/office/2006/metadata/properties"/>
    <ds:schemaRef ds:uri="http://schemas.microsoft.com/office/2006/documentManagement/types"/>
    <ds:schemaRef ds:uri="http://schemas.microsoft.com/office/infopath/2007/PartnerControls"/>
    <ds:schemaRef ds:uri="6bd85ca3-a648-4808-98f4-fd769bced636"/>
    <ds:schemaRef ds:uri="873adf82-8543-45de-ab67-3985070cb6ec"/>
    <ds:schemaRef ds:uri="http://purl.org/dc/elements/1.1/"/>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9575DA2-38B3-4D6C-BE45-A5618476C899}">
  <ds:schemaRefs>
    <ds:schemaRef ds:uri="http://schemas.microsoft.com/sharepoint/v3/contenttype/forms"/>
  </ds:schemaRefs>
</ds:datastoreItem>
</file>

<file path=customXml/itemProps3.xml><?xml version="1.0" encoding="utf-8"?>
<ds:datastoreItem xmlns:ds="http://schemas.openxmlformats.org/officeDocument/2006/customXml" ds:itemID="{41B65A98-60CA-46C1-B5DE-18B7AF6F00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d85ca3-a648-4808-98f4-fd769bced636"/>
    <ds:schemaRef ds:uri="873adf82-8543-45de-ab67-3985070cb6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2f063bf-ce3a-473c-8609-3866002c85b0}" enabled="1" method="Standard" siteId="{b914a242-e718-443b-a47c-6b4c649d8c0a}" contentBits="0" removed="0"/>
</clbl:labelList>
</file>

<file path=docProps/app.xml><?xml version="1.0" encoding="utf-8"?>
<Properties xmlns="http://schemas.openxmlformats.org/officeDocument/2006/extended-properties" xmlns:vt="http://schemas.openxmlformats.org/officeDocument/2006/docPropsVTypes">
  <Template>EON_Presentation (1)</Template>
  <TotalTime>678</TotalTime>
  <Words>746</Words>
  <Application>Microsoft Macintosh PowerPoint</Application>
  <PresentationFormat>Widescreen</PresentationFormat>
  <Paragraphs>179</Paragraphs>
  <Slides>29</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EON Office Head</vt:lpstr>
      <vt:lpstr>EON Brix Sans</vt:lpstr>
      <vt:lpstr>Aptos Narrow</vt:lpstr>
      <vt:lpstr>Arial</vt:lpstr>
      <vt:lpstr>E.ON</vt:lpstr>
      <vt:lpstr>How I like spaghetti? In my plate, not in my code !</vt:lpstr>
      <vt:lpstr>PowerPoint Presentation</vt:lpstr>
      <vt:lpstr>E.On Development Guild</vt:lpstr>
      <vt:lpstr>PowerPoint Presentation</vt:lpstr>
      <vt:lpstr>Solution: SOLID principles and Hexagonal architecture</vt:lpstr>
      <vt:lpstr>PowerPoint Presentation</vt:lpstr>
      <vt:lpstr>1. Single Responsibility Principle. </vt:lpstr>
      <vt:lpstr>SRP, how ?</vt:lpstr>
      <vt:lpstr>high cohesion and loose coupling</vt:lpstr>
      <vt:lpstr>add logic with flags</vt:lpstr>
      <vt:lpstr>2. Open Closed Principle</vt:lpstr>
      <vt:lpstr>PowerPoint Presentation</vt:lpstr>
      <vt:lpstr>3. Liskov Substitution Principle (enables polymorphism)</vt:lpstr>
      <vt:lpstr>4. Interface Segregation Principle</vt:lpstr>
      <vt:lpstr>Link between LSK and ISP</vt:lpstr>
      <vt:lpstr>PowerPoint Presentation</vt:lpstr>
      <vt:lpstr>5. Dependency inversion</vt:lpstr>
      <vt:lpstr>Dependency inversion</vt:lpstr>
      <vt:lpstr>Hexagonal Architecture </vt:lpstr>
      <vt:lpstr>Hexagonal Architecture </vt:lpstr>
      <vt:lpstr>Hexagonal Architecture – Modular Monolith </vt:lpstr>
      <vt:lpstr>Use Feign Client to abstract a service or a microservice</vt:lpstr>
      <vt:lpstr>Architecture (find the right tool for the problem )</vt:lpstr>
      <vt:lpstr>Vertical Slice</vt:lpstr>
      <vt:lpstr>Fitness function to enforce clean Architecture: ArcUnit</vt:lpstr>
      <vt:lpstr>Questions ?</vt:lpstr>
      <vt:lpstr>Thank you for your presence.</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in two lines</dc:title>
  <dc:creator>CRETU-MIHAILESCU, ALEXANDRA-GEORGIA</dc:creator>
  <cp:lastModifiedBy>Lungu, Alexandru</cp:lastModifiedBy>
  <cp:revision>34</cp:revision>
  <dcterms:created xsi:type="dcterms:W3CDTF">2024-07-16T09:57:50Z</dcterms:created>
  <dcterms:modified xsi:type="dcterms:W3CDTF">2024-11-09T06:51:46Z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0x010100A42769179A9DCF409C2A8CB944873DB4</vt:lpwstr>
  </property>
  <property fmtid="{D5CDD505-2E9C-101B-9397-08002B2CF9AE}" pid="3" name="MediaServiceImageTags">
    <vt:lpwstr/>
  </property>
</Properties>
</file>